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98" r:id="rId3"/>
    <p:sldId id="296" r:id="rId4"/>
    <p:sldId id="297" r:id="rId5"/>
    <p:sldId id="27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XdFBAk6MBM" TargetMode="External"/><Relationship Id="rId2" Type="http://schemas.openxmlformats.org/officeDocument/2006/relationships/hyperlink" Target="https://www.youtube.com/watch?v=2Kku4Ifcl7w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zmx-r2wU6-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738E67-3C17-49EC-9E35-7AD9D3DEF198}"/>
              </a:ext>
            </a:extLst>
          </p:cNvPr>
          <p:cNvSpPr txBox="1"/>
          <p:nvPr/>
        </p:nvSpPr>
        <p:spPr>
          <a:xfrm>
            <a:off x="2520176" y="1998405"/>
            <a:ext cx="790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https://www.youtube.com/watch?v=2Kku4Ifcl7w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914BA3-4C9B-455C-8EC7-F163FDC7305A}"/>
              </a:ext>
            </a:extLst>
          </p:cNvPr>
          <p:cNvSpPr txBox="1"/>
          <p:nvPr/>
        </p:nvSpPr>
        <p:spPr>
          <a:xfrm>
            <a:off x="3300760" y="204528"/>
            <a:ext cx="4839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Layers of the Earth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8DA590-5CBE-41DB-8626-44E68EB6A2A9}"/>
              </a:ext>
            </a:extLst>
          </p:cNvPr>
          <p:cNvSpPr txBox="1"/>
          <p:nvPr/>
        </p:nvSpPr>
        <p:spPr>
          <a:xfrm>
            <a:off x="2520176" y="2487626"/>
            <a:ext cx="709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https://www.youtube.com/watch?v=bXdFBAk6MBM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2A82B9-7444-40EC-AF6F-FD8A1E12DDFE}"/>
              </a:ext>
            </a:extLst>
          </p:cNvPr>
          <p:cNvSpPr txBox="1"/>
          <p:nvPr/>
        </p:nvSpPr>
        <p:spPr>
          <a:xfrm>
            <a:off x="3444784" y="1380695"/>
            <a:ext cx="3869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the following Video Clips: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5E1D2D-93D7-429E-904D-3754175231FE}"/>
              </a:ext>
            </a:extLst>
          </p:cNvPr>
          <p:cNvSpPr txBox="1"/>
          <p:nvPr/>
        </p:nvSpPr>
        <p:spPr>
          <a:xfrm>
            <a:off x="2151242" y="3843933"/>
            <a:ext cx="6456556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Twinkle Go:  Use your login details and the </a:t>
            </a:r>
            <a:r>
              <a:rPr lang="en-GB" dirty="0" err="1"/>
              <a:t>pincode</a:t>
            </a:r>
            <a:r>
              <a:rPr lang="en-GB" dirty="0"/>
              <a:t>: CK2387</a:t>
            </a:r>
          </a:p>
          <a:p>
            <a:r>
              <a:rPr lang="en-GB" dirty="0"/>
              <a:t>                           to view the PPTs</a:t>
            </a:r>
          </a:p>
        </p:txBody>
      </p:sp>
    </p:spTree>
    <p:extLst>
      <p:ext uri="{BB962C8B-B14F-4D97-AF65-F5344CB8AC3E}">
        <p14:creationId xmlns:p14="http://schemas.microsoft.com/office/powerpoint/2010/main" val="3442612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914BA3-4C9B-455C-8EC7-F163FDC7305A}"/>
              </a:ext>
            </a:extLst>
          </p:cNvPr>
          <p:cNvSpPr txBox="1"/>
          <p:nvPr/>
        </p:nvSpPr>
        <p:spPr>
          <a:xfrm>
            <a:off x="4075696" y="338343"/>
            <a:ext cx="231945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600" dirty="0"/>
              <a:t>Activities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E6455A-5223-4C94-9FE4-A7FDD43FBE6C}"/>
              </a:ext>
            </a:extLst>
          </p:cNvPr>
          <p:cNvSpPr txBox="1"/>
          <p:nvPr/>
        </p:nvSpPr>
        <p:spPr>
          <a:xfrm>
            <a:off x="1312223" y="1623154"/>
            <a:ext cx="91587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400" dirty="0"/>
              <a:t>There are 2 activities in the folder. Choose one or both to complete.</a:t>
            </a:r>
          </a:p>
          <a:p>
            <a:pPr marL="457200" indent="-457200">
              <a:buAutoNum type="arabicPeriod"/>
            </a:pPr>
            <a:r>
              <a:rPr lang="en-GB" sz="2400" dirty="0"/>
              <a:t>Use different colours of plasticine or  playdough to demonstrate the layers of the earth. See the link below . </a:t>
            </a:r>
          </a:p>
          <a:p>
            <a:r>
              <a:rPr lang="en-GB" sz="2400" dirty="0"/>
              <a:t>        *There is a playdough recipe on the next slide.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4B59D4-C569-4792-BA90-AD7884A3B6BD}"/>
              </a:ext>
            </a:extLst>
          </p:cNvPr>
          <p:cNvSpPr txBox="1"/>
          <p:nvPr/>
        </p:nvSpPr>
        <p:spPr>
          <a:xfrm>
            <a:off x="2483101" y="3595777"/>
            <a:ext cx="550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https://www.youtube.com/watch?v=zmx-r2wU6-M</a:t>
            </a:r>
            <a:endParaRPr lang="en-GB" dirty="0"/>
          </a:p>
        </p:txBody>
      </p:sp>
      <p:pic>
        <p:nvPicPr>
          <p:cNvPr id="2050" name="Picture 2" descr="Pin on schoolio">
            <a:extLst>
              <a:ext uri="{FF2B5EF4-FFF2-40B4-BE49-F238E27FC236}">
                <a16:creationId xmlns:a16="http://schemas.microsoft.com/office/drawing/2014/main" id="{169590AD-F450-4327-ACE5-1F84A01D0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621" y="3924778"/>
            <a:ext cx="2867024" cy="262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laydoh Planet - Make a Model of the Earth | Cool Kid Facts">
            <a:extLst>
              <a:ext uri="{FF2B5EF4-FFF2-40B4-BE49-F238E27FC236}">
                <a16:creationId xmlns:a16="http://schemas.microsoft.com/office/drawing/2014/main" id="{D0327C9D-6F5B-49C6-B66F-47B2C4DB8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55" y="4231079"/>
            <a:ext cx="3816927" cy="218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94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954F63-D7C0-49EF-B47C-76601E333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456" y="400050"/>
            <a:ext cx="6867525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68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EA4B7D1-CE09-4130-B2DE-CB05126E3DB5}"/>
              </a:ext>
            </a:extLst>
          </p:cNvPr>
          <p:cNvSpPr txBox="1"/>
          <p:nvPr/>
        </p:nvSpPr>
        <p:spPr>
          <a:xfrm>
            <a:off x="2009078" y="1460809"/>
            <a:ext cx="83745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Next Week you will need the following if you want to follow the science experiments.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Starburst Sweets (about different colours)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Plain  chocolate  (about 50g)</a:t>
            </a:r>
          </a:p>
        </p:txBody>
      </p:sp>
      <p:pic>
        <p:nvPicPr>
          <p:cNvPr id="1026" name="Picture 2" descr="Starbust Original Fruit Sweets, 210g: Amazon.co.uk: Grocery">
            <a:extLst>
              <a:ext uri="{FF2B5EF4-FFF2-40B4-BE49-F238E27FC236}">
                <a16:creationId xmlns:a16="http://schemas.microsoft.com/office/drawing/2014/main" id="{18C52F4A-19E8-46E1-ADA4-FFDDBB021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6635">
            <a:off x="8427005" y="2996533"/>
            <a:ext cx="2481264" cy="266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lain chocolate definition and meaning | Collins English Dictionary">
            <a:extLst>
              <a:ext uri="{FF2B5EF4-FFF2-40B4-BE49-F238E27FC236}">
                <a16:creationId xmlns:a16="http://schemas.microsoft.com/office/drawing/2014/main" id="{4E7E7A95-8075-40C6-8259-78EFB3B6D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031" y="3264131"/>
            <a:ext cx="3977942" cy="265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53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901</TotalTime>
  <Words>165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57</cp:revision>
  <dcterms:created xsi:type="dcterms:W3CDTF">2021-01-18T13:04:00Z</dcterms:created>
  <dcterms:modified xsi:type="dcterms:W3CDTF">2021-02-02T15:49:26Z</dcterms:modified>
</cp:coreProperties>
</file>