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C6D8B42-457B-47A4-985B-63480C49B8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67340" y="2217287"/>
            <a:ext cx="609600" cy="6096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B71DA0-7EDF-43A0-B3E7-FD00B36743C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67340" y="2970280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AF3DABA-47B2-4F6A-8F9D-CEF0E27DCAC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67340" y="3723273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B44C75-CAF6-4A35-B869-2B98085253C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67340" y="4536418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CCD807-60C5-4223-9BD1-B6D2C01F54D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67340" y="5231433"/>
            <a:ext cx="609600" cy="60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C988AB0-C073-4E6F-8C36-5D8DB1E47897}"/>
              </a:ext>
            </a:extLst>
          </p:cNvPr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3A7357-24C4-4890-916B-D05196AF5B9C}"/>
              </a:ext>
            </a:extLst>
          </p:cNvPr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4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5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3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5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old</a:t>
            </a:r>
          </a:p>
          <a:p>
            <a:r>
              <a:rPr lang="en-GB" sz="4800" dirty="0"/>
              <a:t>    2</a:t>
            </a:r>
            <a:r>
              <a:rPr lang="en-US" sz="4800" dirty="0"/>
              <a:t>. would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floor</a:t>
            </a:r>
          </a:p>
          <a:p>
            <a:r>
              <a:rPr lang="en-US" sz="4800" dirty="0"/>
              <a:t>    </a:t>
            </a:r>
            <a:r>
              <a:rPr lang="en-GB" sz="4800" dirty="0"/>
              <a:t>4</a:t>
            </a:r>
            <a:r>
              <a:rPr lang="en-US" sz="4800" dirty="0"/>
              <a:t>. sugar</a:t>
            </a:r>
          </a:p>
          <a:p>
            <a:r>
              <a:rPr lang="en-US" sz="4800" dirty="0"/>
              <a:t>    </a:t>
            </a:r>
            <a:r>
              <a:rPr lang="en-GB" sz="4800" dirty="0"/>
              <a:t>5</a:t>
            </a:r>
            <a:r>
              <a:rPr lang="en-US" sz="4800" dirty="0"/>
              <a:t>. beautiful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106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11</cp:revision>
  <dcterms:created xsi:type="dcterms:W3CDTF">2021-01-05T15:37:27Z</dcterms:created>
  <dcterms:modified xsi:type="dcterms:W3CDTF">2021-01-22T10:04:40Z</dcterms:modified>
</cp:coreProperties>
</file>