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E06E94-901A-4BC8-851C-2E96AF6F7E5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1546172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E06E94-901A-4BC8-851C-2E96AF6F7E5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3582359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E06E94-901A-4BC8-851C-2E96AF6F7E5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3655767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E06E94-901A-4BC8-851C-2E96AF6F7E54}"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3444381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E06E94-901A-4BC8-851C-2E96AF6F7E54}"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223201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E06E94-901A-4BC8-851C-2E96AF6F7E54}"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965011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E06E94-901A-4BC8-851C-2E96AF6F7E54}"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2130463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E06E94-901A-4BC8-851C-2E96AF6F7E54}"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862703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E06E94-901A-4BC8-851C-2E96AF6F7E54}"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1209989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E06E94-901A-4BC8-851C-2E96AF6F7E5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1659033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E06E94-901A-4BC8-851C-2E96AF6F7E5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2C8D3B-73F5-49E5-BD9F-964741F18C08}" type="slidenum">
              <a:rPr lang="en-GB" smtClean="0"/>
              <a:t>‹#›</a:t>
            </a:fld>
            <a:endParaRPr lang="en-GB"/>
          </a:p>
        </p:txBody>
      </p:sp>
    </p:spTree>
    <p:extLst>
      <p:ext uri="{BB962C8B-B14F-4D97-AF65-F5344CB8AC3E}">
        <p14:creationId xmlns:p14="http://schemas.microsoft.com/office/powerpoint/2010/main" val="127384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E06E94-901A-4BC8-851C-2E96AF6F7E54}" type="datetimeFigureOut">
              <a:rPr lang="en-GB" smtClean="0"/>
              <a:t>04/02/2021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2C8D3B-73F5-49E5-BD9F-964741F18C08}" type="slidenum">
              <a:rPr lang="en-GB" smtClean="0"/>
              <a:t>‹#›</a:t>
            </a:fld>
            <a:endParaRPr lang="en-GB"/>
          </a:p>
        </p:txBody>
      </p:sp>
    </p:spTree>
    <p:extLst>
      <p:ext uri="{BB962C8B-B14F-4D97-AF65-F5344CB8AC3E}">
        <p14:creationId xmlns:p14="http://schemas.microsoft.com/office/powerpoint/2010/main" val="836761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1457" y="0"/>
            <a:ext cx="10029085" cy="6858000"/>
          </a:xfrm>
          <a:prstGeom prst="rect">
            <a:avLst/>
          </a:prstGeom>
        </p:spPr>
      </p:pic>
    </p:spTree>
    <p:extLst>
      <p:ext uri="{BB962C8B-B14F-4D97-AF65-F5344CB8AC3E}">
        <p14:creationId xmlns:p14="http://schemas.microsoft.com/office/powerpoint/2010/main" val="1354339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0800000">
            <a:off x="900953" y="0"/>
            <a:ext cx="10390094" cy="6858000"/>
          </a:xfrm>
          <a:prstGeom prst="rect">
            <a:avLst/>
          </a:prstGeom>
        </p:spPr>
      </p:pic>
    </p:spTree>
    <p:extLst>
      <p:ext uri="{BB962C8B-B14F-4D97-AF65-F5344CB8AC3E}">
        <p14:creationId xmlns:p14="http://schemas.microsoft.com/office/powerpoint/2010/main" val="2768896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1510" y="0"/>
            <a:ext cx="10408980" cy="6858000"/>
          </a:xfrm>
          <a:prstGeom prst="rect">
            <a:avLst/>
          </a:prstGeom>
        </p:spPr>
      </p:pic>
    </p:spTree>
    <p:extLst>
      <p:ext uri="{BB962C8B-B14F-4D97-AF65-F5344CB8AC3E}">
        <p14:creationId xmlns:p14="http://schemas.microsoft.com/office/powerpoint/2010/main" val="3289422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9479" y="0"/>
            <a:ext cx="10853042" cy="6858000"/>
          </a:xfrm>
          <a:prstGeom prst="rect">
            <a:avLst/>
          </a:prstGeom>
        </p:spPr>
      </p:pic>
    </p:spTree>
    <p:extLst>
      <p:ext uri="{BB962C8B-B14F-4D97-AF65-F5344CB8AC3E}">
        <p14:creationId xmlns:p14="http://schemas.microsoft.com/office/powerpoint/2010/main" val="1897572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6117" y="0"/>
            <a:ext cx="10419765" cy="6858000"/>
          </a:xfrm>
          <a:prstGeom prst="rect">
            <a:avLst/>
          </a:prstGeom>
        </p:spPr>
      </p:pic>
    </p:spTree>
    <p:extLst>
      <p:ext uri="{BB962C8B-B14F-4D97-AF65-F5344CB8AC3E}">
        <p14:creationId xmlns:p14="http://schemas.microsoft.com/office/powerpoint/2010/main" val="2664211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64931" y="0"/>
            <a:ext cx="10462137" cy="6858000"/>
          </a:xfrm>
          <a:prstGeom prst="rect">
            <a:avLst/>
          </a:prstGeom>
        </p:spPr>
      </p:pic>
    </p:spTree>
    <p:extLst>
      <p:ext uri="{BB962C8B-B14F-4D97-AF65-F5344CB8AC3E}">
        <p14:creationId xmlns:p14="http://schemas.microsoft.com/office/powerpoint/2010/main" val="320340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8312" y="0"/>
            <a:ext cx="10215376" cy="6858000"/>
          </a:xfrm>
          <a:prstGeom prst="rect">
            <a:avLst/>
          </a:prstGeom>
        </p:spPr>
      </p:pic>
    </p:spTree>
    <p:extLst>
      <p:ext uri="{BB962C8B-B14F-4D97-AF65-F5344CB8AC3E}">
        <p14:creationId xmlns:p14="http://schemas.microsoft.com/office/powerpoint/2010/main" val="403241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2146" y="0"/>
            <a:ext cx="10647707" cy="6858000"/>
          </a:xfrm>
          <a:prstGeom prst="rect">
            <a:avLst/>
          </a:prstGeom>
        </p:spPr>
      </p:pic>
    </p:spTree>
    <p:extLst>
      <p:ext uri="{BB962C8B-B14F-4D97-AF65-F5344CB8AC3E}">
        <p14:creationId xmlns:p14="http://schemas.microsoft.com/office/powerpoint/2010/main" val="1433821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3797" y="0"/>
            <a:ext cx="10544405" cy="6858000"/>
          </a:xfrm>
          <a:prstGeom prst="rect">
            <a:avLst/>
          </a:prstGeom>
        </p:spPr>
      </p:pic>
    </p:spTree>
    <p:extLst>
      <p:ext uri="{BB962C8B-B14F-4D97-AF65-F5344CB8AC3E}">
        <p14:creationId xmlns:p14="http://schemas.microsoft.com/office/powerpoint/2010/main" val="1058659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271" y="0"/>
            <a:ext cx="10537458" cy="6858000"/>
          </a:xfrm>
          <a:prstGeom prst="rect">
            <a:avLst/>
          </a:prstGeom>
        </p:spPr>
      </p:pic>
    </p:spTree>
    <p:extLst>
      <p:ext uri="{BB962C8B-B14F-4D97-AF65-F5344CB8AC3E}">
        <p14:creationId xmlns:p14="http://schemas.microsoft.com/office/powerpoint/2010/main" val="1184412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9226" y="0"/>
            <a:ext cx="10633548" cy="6858000"/>
          </a:xfrm>
          <a:prstGeom prst="rect">
            <a:avLst/>
          </a:prstGeom>
        </p:spPr>
      </p:pic>
    </p:spTree>
    <p:extLst>
      <p:ext uri="{BB962C8B-B14F-4D97-AF65-F5344CB8AC3E}">
        <p14:creationId xmlns:p14="http://schemas.microsoft.com/office/powerpoint/2010/main" val="3871857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82429" y="0"/>
            <a:ext cx="10627142" cy="6858000"/>
          </a:xfrm>
          <a:prstGeom prst="rect">
            <a:avLst/>
          </a:prstGeom>
        </p:spPr>
      </p:pic>
    </p:spTree>
    <p:extLst>
      <p:ext uri="{BB962C8B-B14F-4D97-AF65-F5344CB8AC3E}">
        <p14:creationId xmlns:p14="http://schemas.microsoft.com/office/powerpoint/2010/main" val="2921883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1916" y="0"/>
            <a:ext cx="10428167" cy="6858000"/>
          </a:xfrm>
          <a:prstGeom prst="rect">
            <a:avLst/>
          </a:prstGeom>
        </p:spPr>
      </p:pic>
    </p:spTree>
    <p:extLst>
      <p:ext uri="{BB962C8B-B14F-4D97-AF65-F5344CB8AC3E}">
        <p14:creationId xmlns:p14="http://schemas.microsoft.com/office/powerpoint/2010/main" val="2349481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2257" y="0"/>
            <a:ext cx="10907486" cy="6858000"/>
          </a:xfrm>
          <a:prstGeom prst="rect">
            <a:avLst/>
          </a:prstGeom>
        </p:spPr>
      </p:pic>
    </p:spTree>
    <p:extLst>
      <p:ext uri="{BB962C8B-B14F-4D97-AF65-F5344CB8AC3E}">
        <p14:creationId xmlns:p14="http://schemas.microsoft.com/office/powerpoint/2010/main" val="2095485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7541" y="0"/>
            <a:ext cx="10856917" cy="6858000"/>
          </a:xfrm>
          <a:prstGeom prst="rect">
            <a:avLst/>
          </a:prstGeom>
        </p:spPr>
      </p:pic>
    </p:spTree>
    <p:extLst>
      <p:ext uri="{BB962C8B-B14F-4D97-AF65-F5344CB8AC3E}">
        <p14:creationId xmlns:p14="http://schemas.microsoft.com/office/powerpoint/2010/main" val="1236818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8382" y="0"/>
            <a:ext cx="10755236" cy="6858000"/>
          </a:xfrm>
          <a:prstGeom prst="rect">
            <a:avLst/>
          </a:prstGeom>
        </p:spPr>
      </p:pic>
    </p:spTree>
    <p:extLst>
      <p:ext uri="{BB962C8B-B14F-4D97-AF65-F5344CB8AC3E}">
        <p14:creationId xmlns:p14="http://schemas.microsoft.com/office/powerpoint/2010/main" val="2636553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33532E5A-B147-4020-9880-C4CBA8AC57D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32174" y="3230218"/>
            <a:ext cx="609600" cy="609600"/>
          </a:xfrm>
          <a:prstGeom prst="rect">
            <a:avLst/>
          </a:prstGeom>
        </p:spPr>
      </p:pic>
    </p:spTree>
    <p:extLst>
      <p:ext uri="{BB962C8B-B14F-4D97-AF65-F5344CB8AC3E}">
        <p14:creationId xmlns:p14="http://schemas.microsoft.com/office/powerpoint/2010/main" val="981171839"/>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The baby has a bib with a green sheep.</a:t>
            </a:r>
          </a:p>
        </p:txBody>
      </p:sp>
    </p:spTree>
    <p:extLst>
      <p:ext uri="{BB962C8B-B14F-4D97-AF65-F5344CB8AC3E}">
        <p14:creationId xmlns:p14="http://schemas.microsoft.com/office/powerpoint/2010/main" val="3003118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3777027B-C78A-464C-879C-22220EA21D6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961993299"/>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I have got a feeling that </a:t>
            </a:r>
            <a:r>
              <a:rPr lang="en-GB" sz="2800"/>
              <a:t>I will miss him.</a:t>
            </a:r>
            <a:endParaRPr lang="en-GB" sz="2800" dirty="0"/>
          </a:p>
        </p:txBody>
      </p:sp>
    </p:spTree>
    <p:extLst>
      <p:ext uri="{BB962C8B-B14F-4D97-AF65-F5344CB8AC3E}">
        <p14:creationId xmlns:p14="http://schemas.microsoft.com/office/powerpoint/2010/main" val="996309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9930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184</Words>
  <Application>Microsoft Office PowerPoint</Application>
  <PresentationFormat>Widescreen</PresentationFormat>
  <Paragraphs>12</Paragraphs>
  <Slides>21</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5</cp:revision>
  <dcterms:created xsi:type="dcterms:W3CDTF">2021-02-02T11:08:47Z</dcterms:created>
  <dcterms:modified xsi:type="dcterms:W3CDTF">2021-02-04T11:15:03Z</dcterms:modified>
</cp:coreProperties>
</file>