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58" r:id="rId4"/>
    <p:sldId id="259" r:id="rId5"/>
    <p:sldId id="260" r:id="rId6"/>
    <p:sldId id="261" r:id="rId7"/>
    <p:sldId id="262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7" r:id="rId16"/>
    <p:sldId id="278" r:id="rId17"/>
    <p:sldId id="27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670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709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622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252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62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002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9709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939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205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021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506E4-E28E-4BE9-AF64-ECEEC9E3ED9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5698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E506E4-E28E-4BE9-AF64-ECEEC9E3ED94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2771C6-C00F-40A4-BA75-14EEB84CA9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827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577" y="0"/>
            <a:ext cx="99630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2552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694" y="0"/>
            <a:ext cx="101806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756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184" y="0"/>
            <a:ext cx="105236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642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397" y="0"/>
            <a:ext cx="107592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157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965" y="0"/>
            <a:ext cx="108540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8643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2704" y="0"/>
            <a:ext cx="96865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4274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472" y="0"/>
            <a:ext cx="104430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0753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187" y="0"/>
            <a:ext cx="101536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4951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919" y="0"/>
            <a:ext cx="108121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5142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3310" y="0"/>
            <a:ext cx="102653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9468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306" y="0"/>
            <a:ext cx="105213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2484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1008" y="0"/>
            <a:ext cx="102699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8465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9349" y="0"/>
            <a:ext cx="99133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0708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906" y="0"/>
            <a:ext cx="105161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6465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u="sng" dirty="0"/>
              <a:t>Work for </a:t>
            </a:r>
            <a:r>
              <a:rPr lang="en-GB" u="sng" dirty="0" smtClean="0"/>
              <a:t>Tuesday 12</a:t>
            </a:r>
            <a:r>
              <a:rPr lang="en-GB" u="sng" baseline="30000" dirty="0" smtClean="0"/>
              <a:t>th</a:t>
            </a:r>
            <a:r>
              <a:rPr lang="en-GB" u="sng" dirty="0" smtClean="0"/>
              <a:t> </a:t>
            </a:r>
            <a:r>
              <a:rPr lang="en-GB" u="sng" dirty="0"/>
              <a:t>January</a:t>
            </a:r>
          </a:p>
          <a:p>
            <a:endParaRPr lang="en-GB" u="sng" dirty="0"/>
          </a:p>
          <a:p>
            <a:r>
              <a:rPr lang="en-GB" b="1" u="sng" dirty="0"/>
              <a:t>Reading Comprehension</a:t>
            </a:r>
          </a:p>
        </p:txBody>
      </p:sp>
      <p:pic>
        <p:nvPicPr>
          <p:cNvPr id="1026" name="Picture 2" descr="Understanding and cracking Reading Comprehension - CetK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195" y="1518525"/>
            <a:ext cx="5765542" cy="340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88541" y="5708822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Questions for the reading comprehension can be found on the website.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6056269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99" y="0"/>
            <a:ext cx="11434119" cy="1325563"/>
          </a:xfrm>
        </p:spPr>
        <p:txBody>
          <a:bodyPr>
            <a:normAutofit/>
          </a:bodyPr>
          <a:lstStyle/>
          <a:p>
            <a:r>
              <a:rPr lang="en-GB" sz="3600" dirty="0" smtClean="0">
                <a:solidFill>
                  <a:srgbClr val="0070C0"/>
                </a:solidFill>
              </a:rPr>
              <a:t>Remember to write in full sentences – here is an example…</a:t>
            </a:r>
            <a:endParaRPr lang="en-GB" sz="3600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271" y="1022907"/>
            <a:ext cx="9321243" cy="29250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799" y="4193059"/>
            <a:ext cx="11516497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7030A0"/>
                </a:solidFill>
              </a:rPr>
              <a:t>Why did the boat sink?</a:t>
            </a:r>
            <a:endParaRPr lang="en-GB" sz="1600" dirty="0" smtClean="0">
              <a:solidFill>
                <a:srgbClr val="7030A0"/>
              </a:solidFill>
            </a:endParaRPr>
          </a:p>
          <a:p>
            <a:endParaRPr lang="en-GB" sz="1100" dirty="0" smtClean="0">
              <a:solidFill>
                <a:srgbClr val="FF0000"/>
              </a:solidFill>
            </a:endParaRPr>
          </a:p>
          <a:p>
            <a:r>
              <a:rPr lang="en-GB" sz="2400" dirty="0" smtClean="0"/>
              <a:t>The boat sank because the basket was too heavy for the boat to carry. </a:t>
            </a:r>
            <a:r>
              <a:rPr lang="en-GB" sz="4000" dirty="0" smtClean="0"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en-GB" sz="4000" dirty="0" smtClean="0">
              <a:solidFill>
                <a:srgbClr val="00B050"/>
              </a:solidFill>
            </a:endParaRPr>
          </a:p>
          <a:p>
            <a:endParaRPr lang="en-GB" sz="2400" dirty="0"/>
          </a:p>
          <a:p>
            <a:r>
              <a:rPr lang="en-GB" sz="2400" dirty="0" smtClean="0"/>
              <a:t>Too heavy. </a:t>
            </a:r>
            <a:r>
              <a:rPr lang="en-GB" sz="3600" dirty="0">
                <a:solidFill>
                  <a:srgbClr val="FF0000"/>
                </a:solidFill>
                <a:sym typeface="Wingdings" panose="05000000000000000000" pitchFamily="2" charset="2"/>
              </a:rPr>
              <a:t></a:t>
            </a:r>
            <a:endParaRPr lang="en-GB" sz="3600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3568" y="2985691"/>
            <a:ext cx="3097555" cy="120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8596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6249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57</Words>
  <Application>Microsoft Office PowerPoint</Application>
  <PresentationFormat>Widescreen</PresentationFormat>
  <Paragraphs>10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Remember to write in full sentences – here is an example…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14</cp:revision>
  <dcterms:created xsi:type="dcterms:W3CDTF">2021-01-05T13:13:41Z</dcterms:created>
  <dcterms:modified xsi:type="dcterms:W3CDTF">2021-01-11T10:29:56Z</dcterms:modified>
</cp:coreProperties>
</file>