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0" r:id="rId6"/>
    <p:sldId id="264" r:id="rId7"/>
    <p:sldId id="261" r:id="rId8"/>
    <p:sldId id="262" r:id="rId9"/>
    <p:sldId id="263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91AA4A-A462-4683-A28B-17CA252034D4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EACA7E-F472-4F68-971C-A52D2B5AD1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454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C6B3B-E4F1-45FD-8EE2-FD970453E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2D2D43-779C-4723-9455-B98E9E5480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95C9AC-5379-46BF-BDDE-BA26CE72C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8490F8-7A04-40DA-B6E5-A54500C02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52B2FC-3ACC-4C1D-8ED9-645680400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242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FD1CF-BEB8-4ACE-B0DF-C1FA43B82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F02ABB-534C-4F95-ADDC-FCEA97C99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1CCC33-24CA-4E2B-B594-EA229E04A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69CD1-946A-463E-8CC0-660225769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C81C4-9A17-4A46-84E5-8700AEA2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988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5079A-DE41-4C68-95A9-6D0B76534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58F63-6BA1-4399-94F1-DBA78827A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F1E2CA-06B6-4976-BF65-5C929090A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4502CC-DEFC-4A74-B4E6-93601F97F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337CE6-2C20-42E8-B649-FD3457A3B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060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26311-577F-41CA-A90D-6B540F55D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1D86D-9B11-4A63-B908-B0FE36A8C1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001B8D-1484-4623-AB5F-97C88C2E17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DCB330-757B-4F51-AD0D-D75E5FEEA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D916D-EFF3-4E40-84B6-3C718776F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4A2137-30AC-4DBE-9F9D-3D4F41C85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009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BDCAE-0E5E-4650-A9EA-DC300E8EC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15BB02-5424-43B1-A061-052AE1BCF1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580B7E-BA55-4549-8D64-F7C4412228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ADF0B0-A682-4029-9217-A2B486FCE3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714611-348F-4650-B5E2-E4C450E30C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470A01-0C1F-4B7E-AD14-DDB4A9151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933A42-BE0E-4A85-8C23-009DF4765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60397C-01B9-4131-9C84-7FC80725C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214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3D1416-A994-44BC-9BE4-5C1DB1F7A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E0A1B-D476-4D8E-A4C9-EC3CE775B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CB1BCA-E7E7-44B6-98F0-3414A5709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08A9C0-6A52-4C6A-8797-55CDBA6E6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888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C9B11E-D076-4ACB-ADBD-0A8983711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03D05E-1A18-4BD8-A35E-A58DA08CE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7B3728-28C0-467F-B0BE-145872A62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460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6B75B-032E-4AC1-B81F-05C5CE210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FA494-330F-43F6-8749-C0AADC649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285FB2-7296-4F6D-9473-A1D2122935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7A540E-A4C3-40B0-B11C-B6C49BA3F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06198F-EC99-422D-9100-11895363C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6F379A-47FF-4C4C-BEC6-BD2C544AB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555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24200-526D-4C94-AFB6-DC6399017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6B86F0-554C-49F7-8738-619B359CEF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DF551C-6E12-422E-AF5A-75D40124C9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E98988-99C7-4C0E-A716-347943EA3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312912-16A5-4B1E-B7B1-1907755B4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DD614C-5815-43BB-A17A-42B9ED4B8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360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442B2-CBA1-4CE7-B3E4-DB4F3CBF4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83F5E6-A900-455F-9587-3BCA3FF123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786E91-3874-4525-AB6C-A9E46E34E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652BD5-30F6-4A0F-8877-E21F59541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1BBD34-BDF9-4A24-A4E0-7E31D72DB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33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D53FA5-28AC-40CE-9EF5-1CE7C5E7BF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807E2C-C25F-4A84-A6F7-DD6433B070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DC7045-180E-4210-A2E1-F50D804F3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3DABD2-F532-44BB-8D02-1FF60EEBB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B69E59-1796-44D8-95DB-7B60B6AB4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411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15FA9C-7B42-4D75-8C93-A411DABF5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E85F0-4FF2-4740-93B8-A83A765900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7587A-A002-4A4E-9D3B-BEED714549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F60ED-82B3-4676-80E6-DBD001CDB6D9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6A7D2-4073-41F2-BCC0-CF6C0681D2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1505B-D579-4B33-868F-D76F0331E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98236-CFDC-46B3-912B-40988683A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025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en/question-mark-consider-think-231803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saferinternet.org.uk/detective-digiduck-virtual-assembly-3-7s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47ED919-E877-489C-8597-864E37502958}"/>
              </a:ext>
            </a:extLst>
          </p:cNvPr>
          <p:cNvSpPr txBox="1"/>
          <p:nvPr/>
        </p:nvSpPr>
        <p:spPr>
          <a:xfrm>
            <a:off x="1335315" y="2485572"/>
            <a:ext cx="63137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Today we are looking at the question:</a:t>
            </a:r>
          </a:p>
          <a:p>
            <a:r>
              <a:rPr lang="en-GB" sz="4000" dirty="0">
                <a:solidFill>
                  <a:srgbClr val="C00000"/>
                </a:solidFill>
                <a:latin typeface="Comic Sans MS" panose="030F0702030302020204" pitchFamily="66" charset="0"/>
              </a:rPr>
              <a:t>‘Can we trust all that we read on the Internet?’</a:t>
            </a:r>
            <a:endParaRPr lang="en-US" sz="4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CA7832-F894-40AC-B294-45C5AC14B4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282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444853-0185-49F2-B828-18DF8DB54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562328-AAB7-49D6-B3B6-639C460F9182}"/>
              </a:ext>
            </a:extLst>
          </p:cNvPr>
          <p:cNvSpPr txBox="1"/>
          <p:nvPr/>
        </p:nvSpPr>
        <p:spPr>
          <a:xfrm>
            <a:off x="3120572" y="3872637"/>
            <a:ext cx="5950856" cy="17543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Talk to an adult and see if you can think about what we use the Internet for.</a:t>
            </a:r>
            <a:endParaRPr lang="en-US" sz="3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7A9CCF-603A-409B-ABC5-0E1BF5B23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60095" y="555172"/>
            <a:ext cx="2630714" cy="2630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128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8D7CDD-0D9E-422D-9B18-321121CD2BBE}"/>
              </a:ext>
            </a:extLst>
          </p:cNvPr>
          <p:cNvSpPr/>
          <p:nvPr/>
        </p:nvSpPr>
        <p:spPr>
          <a:xfrm>
            <a:off x="2177142" y="2659743"/>
            <a:ext cx="82005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Use this link to watch today’s assembly</a:t>
            </a:r>
          </a:p>
          <a:p>
            <a:endParaRPr lang="en-US" sz="3200" dirty="0">
              <a:latin typeface="Comic Sans MS" panose="030F0702030302020204" pitchFamily="66" charset="0"/>
            </a:endParaRPr>
          </a:p>
          <a:p>
            <a:r>
              <a:rPr lang="en-US" sz="3200" dirty="0">
                <a:latin typeface="Comic Sans MS" panose="030F0702030302020204" pitchFamily="66" charset="0"/>
                <a:hlinkClick r:id="rId2"/>
              </a:rPr>
              <a:t>https://www.saferinternet.org.uk/detective-digiduck-virtual-assembly-3-7s</a:t>
            </a:r>
            <a:endParaRPr lang="en-US" sz="3200" dirty="0">
              <a:latin typeface="Comic Sans MS" panose="030F0702030302020204" pitchFamily="66" charset="0"/>
            </a:endParaRPr>
          </a:p>
          <a:p>
            <a:endParaRPr lang="en-US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B98A76-CDDD-4376-8C49-C4D5150C6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377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C7F866-E781-4998-8729-A3E6E5EF33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2776" y="2677872"/>
            <a:ext cx="6696075" cy="38195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36F2DAD-AC75-46A4-9509-A62EB0FCAE70}"/>
              </a:ext>
            </a:extLst>
          </p:cNvPr>
          <p:cNvSpPr txBox="1"/>
          <p:nvPr/>
        </p:nvSpPr>
        <p:spPr>
          <a:xfrm>
            <a:off x="540781" y="536353"/>
            <a:ext cx="82258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How many words can you find that mean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true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How many words can you find that mean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false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?</a:t>
            </a:r>
            <a:endParaRPr lang="en-US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FDFA96-4D91-4997-9DCB-254FD4C7B4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712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68B259B-09A2-454E-B28D-EA18B4230D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477" y="3127832"/>
            <a:ext cx="6591300" cy="32670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0314B2A-E716-4BB3-9ACB-5112D6D2F85C}"/>
              </a:ext>
            </a:extLst>
          </p:cNvPr>
          <p:cNvSpPr txBox="1"/>
          <p:nvPr/>
        </p:nvSpPr>
        <p:spPr>
          <a:xfrm>
            <a:off x="496327" y="463093"/>
            <a:ext cx="8087449" cy="1384995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On the Internet there are lots of facts and information. However not all of these are true. Which fact is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true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and which is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false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?</a:t>
            </a:r>
            <a:endParaRPr lang="en-US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BF361B-D2F3-4588-AA5A-6476CAB8D8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952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46C5E4-56CC-4D63-B065-157A20822FCD}"/>
              </a:ext>
            </a:extLst>
          </p:cNvPr>
          <p:cNvSpPr txBox="1"/>
          <p:nvPr/>
        </p:nvSpPr>
        <p:spPr>
          <a:xfrm>
            <a:off x="740228" y="1287613"/>
            <a:ext cx="686525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What things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can you trust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online?</a:t>
            </a: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What things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can’t you trust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online?</a:t>
            </a:r>
            <a:endParaRPr lang="en-US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1A62AD-190E-49D7-B270-153ACACE99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009" y="2088469"/>
            <a:ext cx="2386087" cy="13405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DA6E1F-40E9-4332-B534-AC1E80D300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152" y="4842410"/>
            <a:ext cx="2386087" cy="13673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AEDCA9-1BE7-4448-B82C-F79F5829E2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12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D62BFC-8812-48E0-A1A7-D9FAB764C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525" y="266700"/>
            <a:ext cx="3277589" cy="18413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DCD162-81DA-4016-839C-926C5EC35E90}"/>
              </a:ext>
            </a:extLst>
          </p:cNvPr>
          <p:cNvSpPr txBox="1"/>
          <p:nvPr/>
        </p:nvSpPr>
        <p:spPr>
          <a:xfrm>
            <a:off x="1770743" y="4020457"/>
            <a:ext cx="1901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BBC News      </a:t>
            </a:r>
            <a:endParaRPr lang="en-US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DD5FCF-271E-4D90-B719-3D211D00A436}"/>
              </a:ext>
            </a:extLst>
          </p:cNvPr>
          <p:cNvSpPr txBox="1"/>
          <p:nvPr/>
        </p:nvSpPr>
        <p:spPr>
          <a:xfrm>
            <a:off x="4065113" y="4546538"/>
            <a:ext cx="2358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BBC Bitesize     </a:t>
            </a:r>
            <a:endParaRPr lang="en-US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E7100E-69D3-4076-BCE0-A240EEB0D1C0}"/>
              </a:ext>
            </a:extLst>
          </p:cNvPr>
          <p:cNvSpPr txBox="1"/>
          <p:nvPr/>
        </p:nvSpPr>
        <p:spPr>
          <a:xfrm>
            <a:off x="7416799" y="5055865"/>
            <a:ext cx="43542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Some wildlife programme e.g. David Attenborough    </a:t>
            </a:r>
            <a:endParaRPr lang="en-US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CCAE77-0C45-4D68-A28A-52416BFF4CD5}"/>
              </a:ext>
            </a:extLst>
          </p:cNvPr>
          <p:cNvSpPr txBox="1"/>
          <p:nvPr/>
        </p:nvSpPr>
        <p:spPr>
          <a:xfrm>
            <a:off x="1967799" y="5505540"/>
            <a:ext cx="2097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Newsround     </a:t>
            </a:r>
            <a:endParaRPr lang="en-US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ABD1C0-A990-4785-BE2D-BB56F2A3A2D6}"/>
              </a:ext>
            </a:extLst>
          </p:cNvPr>
          <p:cNvSpPr txBox="1"/>
          <p:nvPr/>
        </p:nvSpPr>
        <p:spPr>
          <a:xfrm>
            <a:off x="394525" y="2570029"/>
            <a:ext cx="3868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solidFill>
                  <a:srgbClr val="0070C0"/>
                </a:solidFill>
                <a:latin typeface="Comic Sans MS" panose="030F0702030302020204" pitchFamily="66" charset="0"/>
              </a:rPr>
              <a:t>Some examples:</a:t>
            </a:r>
            <a:endParaRPr lang="en-US" sz="3600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0120107-062A-4DAB-9972-F0297FFCB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777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16260E-4B6C-45DB-B48A-18414B5A1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291" y="580594"/>
            <a:ext cx="2907395" cy="16660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DB95E4-0CE8-4CF2-841E-C91049643236}"/>
              </a:ext>
            </a:extLst>
          </p:cNvPr>
          <p:cNvSpPr txBox="1"/>
          <p:nvPr/>
        </p:nvSpPr>
        <p:spPr>
          <a:xfrm>
            <a:off x="2590801" y="5567340"/>
            <a:ext cx="2521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Some adverts     </a:t>
            </a:r>
            <a:endParaRPr lang="en-US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C5406A-F5B4-4D01-BBF7-A2423E281C91}"/>
              </a:ext>
            </a:extLst>
          </p:cNvPr>
          <p:cNvSpPr txBox="1"/>
          <p:nvPr/>
        </p:nvSpPr>
        <p:spPr>
          <a:xfrm>
            <a:off x="7125735" y="5997471"/>
            <a:ext cx="18941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Wikipedia     </a:t>
            </a:r>
            <a:endParaRPr lang="en-US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CC8A20-8AE5-4615-9DF5-CFBD73C754C8}"/>
              </a:ext>
            </a:extLst>
          </p:cNvPr>
          <p:cNvSpPr txBox="1"/>
          <p:nvPr/>
        </p:nvSpPr>
        <p:spPr>
          <a:xfrm>
            <a:off x="5943600" y="4366987"/>
            <a:ext cx="4738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People who you don’t know asking to be friends      </a:t>
            </a:r>
            <a:endParaRPr lang="en-US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E3BBAB-49FE-42B2-96F5-3C70BA585B87}"/>
              </a:ext>
            </a:extLst>
          </p:cNvPr>
          <p:cNvSpPr txBox="1"/>
          <p:nvPr/>
        </p:nvSpPr>
        <p:spPr>
          <a:xfrm>
            <a:off x="928916" y="4374244"/>
            <a:ext cx="3236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Fake competitions     </a:t>
            </a:r>
            <a:endParaRPr lang="en-US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ED6EA6C-6703-4D98-A608-AAAA8D3B7FE0}"/>
              </a:ext>
            </a:extLst>
          </p:cNvPr>
          <p:cNvSpPr/>
          <p:nvPr/>
        </p:nvSpPr>
        <p:spPr>
          <a:xfrm>
            <a:off x="329291" y="2483756"/>
            <a:ext cx="36070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600" u="sng" dirty="0">
                <a:solidFill>
                  <a:srgbClr val="0070C0"/>
                </a:solidFill>
                <a:latin typeface="Comic Sans MS" panose="030F0702030302020204" pitchFamily="66" charset="0"/>
              </a:rPr>
              <a:t>Some examples:</a:t>
            </a:r>
            <a:endParaRPr lang="en-US" sz="3600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CD433BE-0354-4BEE-93CE-5CAD330F01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32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C24D55-A028-4F53-AF14-9C655F3E7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1773" y="2523060"/>
            <a:ext cx="6943725" cy="39147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AD987A-5ACC-4B50-9E86-D0C183094B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7057" y="765824"/>
            <a:ext cx="1483520" cy="10132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95F6B7-1D04-44A4-A8F5-6CC971D5BB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4227" y="765824"/>
            <a:ext cx="1483520" cy="10750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E831874-8ED2-425A-AAA2-FEA3C46505EE}"/>
              </a:ext>
            </a:extLst>
          </p:cNvPr>
          <p:cNvSpPr txBox="1"/>
          <p:nvPr/>
        </p:nvSpPr>
        <p:spPr>
          <a:xfrm>
            <a:off x="854756" y="460957"/>
            <a:ext cx="3630158" cy="156966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Are all of these facts correct about owls?</a:t>
            </a:r>
            <a:endParaRPr lang="en-US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2BFBA7-8B47-4043-A386-EDDF81A4CD2A}"/>
              </a:ext>
            </a:extLst>
          </p:cNvPr>
          <p:cNvSpPr txBox="1"/>
          <p:nvPr/>
        </p:nvSpPr>
        <p:spPr>
          <a:xfrm>
            <a:off x="6562444" y="980203"/>
            <a:ext cx="66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or</a:t>
            </a:r>
            <a:endParaRPr lang="en-US" sz="3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66671D-EC4A-43FF-8D44-34BCFD0C37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982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86FCE4-3B89-4CC7-9D40-99989B2D2CA6}"/>
              </a:ext>
            </a:extLst>
          </p:cNvPr>
          <p:cNvSpPr txBox="1"/>
          <p:nvPr/>
        </p:nvSpPr>
        <p:spPr>
          <a:xfrm>
            <a:off x="319314" y="266700"/>
            <a:ext cx="9114971" cy="25545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Today I want you to think about the Arctic animal that you wrote about last week in Topic.</a:t>
            </a: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Can you think about 2 facts that are true?</a:t>
            </a:r>
          </a:p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Then think about 2 facts that are false.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DEDF94-79FD-4C33-ABA0-8033D7C493FA}"/>
              </a:ext>
            </a:extLst>
          </p:cNvPr>
          <p:cNvSpPr/>
          <p:nvPr/>
        </p:nvSpPr>
        <p:spPr>
          <a:xfrm>
            <a:off x="473590" y="3635946"/>
            <a:ext cx="1124481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Using these facts I would like you to make a </a:t>
            </a:r>
            <a:r>
              <a:rPr lang="en-GB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Did you know? </a:t>
            </a: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page about your animal. Once you have finished it, show it to another person and see if they can work out which the facts are true and which are false.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B65560A-8F50-4E17-A858-09C8405F5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2055" y="5142917"/>
            <a:ext cx="2569029" cy="14483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AC79088-E4FE-4877-A6A5-96531A1C21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678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CA3C51-309F-49B9-BDAE-317226D2A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3747" y="1387361"/>
            <a:ext cx="6800881" cy="46941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7EB95C-D320-48F8-A2F8-16635DC587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4570" y="266700"/>
            <a:ext cx="2260477" cy="19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318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247</Words>
  <Application>Microsoft Office PowerPoint</Application>
  <PresentationFormat>Widescreen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WILSON</dc:creator>
  <cp:lastModifiedBy>HELEN WILSON</cp:lastModifiedBy>
  <cp:revision>9</cp:revision>
  <dcterms:created xsi:type="dcterms:W3CDTF">2021-02-08T12:04:40Z</dcterms:created>
  <dcterms:modified xsi:type="dcterms:W3CDTF">2021-02-08T17:27:04Z</dcterms:modified>
</cp:coreProperties>
</file>