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74" r:id="rId4"/>
    <p:sldId id="269" r:id="rId5"/>
    <p:sldId id="257" r:id="rId6"/>
    <p:sldId id="278" r:id="rId7"/>
    <p:sldId id="271" r:id="rId8"/>
    <p:sldId id="270" r:id="rId9"/>
    <p:sldId id="273" r:id="rId10"/>
    <p:sldId id="275" r:id="rId11"/>
    <p:sldId id="276" r:id="rId12"/>
    <p:sldId id="259" r:id="rId13"/>
    <p:sldId id="272" r:id="rId14"/>
    <p:sldId id="277" r:id="rId15"/>
    <p:sldId id="26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kAzZoqCJ4E" TargetMode="External"/><Relationship Id="rId2" Type="http://schemas.openxmlformats.org/officeDocument/2006/relationships/hyperlink" Target="https://whiterosemaths.com/homelearning/year-3/week-10-number-multiplication-division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hiterosemaths.com/homelearning/year-3/week-10-number-multiplication-division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kAzZoqCJ4E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bbc.co.uk/programmes/p02mwkxn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6607499"/>
              </p:ext>
            </p:extLst>
          </p:nvPr>
        </p:nvGraphicFramePr>
        <p:xfrm>
          <a:off x="500136" y="475349"/>
          <a:ext cx="10217427" cy="59937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32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49830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5969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79305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Autumn Block</a:t>
                      </a:r>
                    </a:p>
                    <a:p>
                      <a:r>
                        <a:rPr lang="en-GB" dirty="0"/>
                        <a:t>Multiplication and Division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Dividing by 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White Rose Teaching Video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Related worksheets in today’s folder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431682">
                <a:tc gridSpan="4">
                  <a:txBody>
                    <a:bodyPr/>
                    <a:lstStyle/>
                    <a:p>
                      <a:r>
                        <a:rPr lang="en-US" dirty="0">
                          <a:hlinkClick r:id="rId2"/>
                        </a:rPr>
                        <a:t>https://whiterosemaths.com/homelearning/year-3/week-10-number-multiplication-division/</a:t>
                      </a:r>
                      <a:r>
                        <a:rPr lang="en-US" dirty="0"/>
                        <a:t>  (White Rose)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hlinkClick r:id="rId3"/>
                        </a:rPr>
                        <a:t>https://www.youtube.com/watch?v=FkAzZoqCJ4E</a:t>
                      </a:r>
                      <a:r>
                        <a:rPr lang="en-GB" dirty="0"/>
                        <a:t>     (</a:t>
                      </a:r>
                      <a:r>
                        <a:rPr lang="en-GB" dirty="0" err="1"/>
                        <a:t>Numberock</a:t>
                      </a:r>
                      <a:r>
                        <a:rPr lang="en-GB" dirty="0"/>
                        <a:t>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86444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National Curriculum Word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decide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Worksheet is in the today’s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Research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Books by Roald Dahl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Worksheet is in today’s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Comprehension</a:t>
                      </a:r>
                    </a:p>
                    <a:p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Roald Dahl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*               **             ***</a:t>
                      </a:r>
                    </a:p>
                    <a:p>
                      <a:r>
                        <a:rPr lang="en-US" dirty="0"/>
                        <a:t>Comprehension to choose from</a:t>
                      </a:r>
                    </a:p>
                    <a:p>
                      <a:r>
                        <a:rPr lang="en-US" dirty="0"/>
                        <a:t>In today’s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Islam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Vocabulary</a:t>
                      </a:r>
                    </a:p>
                    <a:p>
                      <a:r>
                        <a:rPr lang="en-US" dirty="0"/>
                        <a:t>Definitions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Video link to watch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Questions to answer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Knowledge </a:t>
                      </a:r>
                      <a:r>
                        <a:rPr lang="en-US" dirty="0" err="1"/>
                        <a:t>Organiser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 link can be found in the</a:t>
                      </a:r>
                    </a:p>
                    <a:p>
                      <a:r>
                        <a:rPr lang="en-US" dirty="0"/>
                        <a:t>Whole School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</a:t>
            </a:r>
            <a:r>
              <a:rPr lang="en-GB" b="1" dirty="0"/>
              <a:t>Monday     11</a:t>
            </a:r>
            <a:r>
              <a:rPr lang="en-GB" b="1" baseline="30000" dirty="0"/>
              <a:t>th</a:t>
            </a:r>
            <a:r>
              <a:rPr lang="en-GB" b="1" dirty="0"/>
              <a:t>   January 2021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                                 </a:t>
            </a:r>
            <a:r>
              <a:rPr lang="en-US" sz="33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Maths</a:t>
            </a: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: 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Divide by 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200" dirty="0"/>
              <a:t>Follow this link to the White Rose website to watch the video clip and pause to complete the activities. Have paper, a pencil and rubber ready to jot down your answers.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2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GB" sz="2400" dirty="0"/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GB" sz="2400" dirty="0"/>
              <a:t>  You will find related worksheets in the math’s folder on the Kingsland Website.   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GB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442C09-2699-4BE4-826E-82CE8FF4E0E8}"/>
              </a:ext>
            </a:extLst>
          </p:cNvPr>
          <p:cNvSpPr txBox="1"/>
          <p:nvPr/>
        </p:nvSpPr>
        <p:spPr>
          <a:xfrm>
            <a:off x="4402353" y="3696823"/>
            <a:ext cx="7245623" cy="307777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en-GB" sz="1400" dirty="0">
                <a:hlinkClick r:id="rId2"/>
              </a:rPr>
              <a:t>https://whiterosemaths.com/homelearning/year-3/week-10-number-multiplication-division/</a:t>
            </a:r>
            <a:endParaRPr lang="en-GB" sz="1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977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F865EFF-B234-480F-8351-2F6C4B8C3B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0213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A46C2-422D-4A47-BA24-24D74ACB2499}"/>
              </a:ext>
            </a:extLst>
          </p:cNvPr>
          <p:cNvSpPr txBox="1"/>
          <p:nvPr/>
        </p:nvSpPr>
        <p:spPr>
          <a:xfrm>
            <a:off x="439865" y="4534108"/>
            <a:ext cx="50068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>
                    <a:lumMod val="85000"/>
                  </a:schemeClr>
                </a:solidFill>
                <a:hlinkClick r:id="rId3"/>
              </a:rPr>
              <a:t>https://www.youtube.com/watch?v=FkAzZoqCJ4E</a:t>
            </a:r>
            <a:endParaRPr lang="en-GB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F32860-6B85-49A6-8FAD-CE8E2A572A29}"/>
              </a:ext>
            </a:extLst>
          </p:cNvPr>
          <p:cNvSpPr txBox="1"/>
          <p:nvPr/>
        </p:nvSpPr>
        <p:spPr>
          <a:xfrm>
            <a:off x="8953911" y="2036222"/>
            <a:ext cx="27994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dirty="0">
                <a:solidFill>
                  <a:schemeClr val="bg1">
                    <a:lumMod val="95000"/>
                  </a:schemeClr>
                </a:solidFill>
              </a:rPr>
              <a:t>A fun way to revisit and learn your times tables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825917" y="4081580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>
                    <a:lumMod val="85000"/>
                  </a:schemeClr>
                </a:solidFill>
              </a:rPr>
              <a:t>   2x table</a:t>
            </a:r>
          </a:p>
        </p:txBody>
      </p:sp>
    </p:spTree>
    <p:extLst>
      <p:ext uri="{BB962C8B-B14F-4D97-AF65-F5344CB8AC3E}">
        <p14:creationId xmlns:p14="http://schemas.microsoft.com/office/powerpoint/2010/main" val="23789662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2F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474D4808-FDFD-46E9-A1E4-E9C518AEDE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4018" y="643467"/>
            <a:ext cx="860396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DA1A2E9-63FE-408D-A803-8E306ECAB4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3970" y="450221"/>
            <a:ext cx="6715972" cy="3918123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7B4D86-31A0-4090-9D17-11C35C2A523E}"/>
              </a:ext>
            </a:extLst>
          </p:cNvPr>
          <p:cNvSpPr txBox="1"/>
          <p:nvPr/>
        </p:nvSpPr>
        <p:spPr>
          <a:xfrm>
            <a:off x="5541264" y="1111086"/>
            <a:ext cx="5626099" cy="26238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Comprehension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E9F90C-C163-435B-9A68-D15C92D1C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9112" y="4521269"/>
            <a:ext cx="4442445" cy="1886509"/>
          </a:xfrm>
          <a:prstGeom prst="rect">
            <a:avLst/>
          </a:prstGeom>
          <a:solidFill>
            <a:srgbClr val="7F7F7F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27CC6D-2FF6-493E-A34E-FAF551C90D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" b="2718"/>
          <a:stretch/>
        </p:blipFill>
        <p:spPr>
          <a:xfrm>
            <a:off x="466344" y="450221"/>
            <a:ext cx="4393840" cy="5957557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A882A9F-F4E9-4E23-8F0B-20B5DF42E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14487" y="4521270"/>
            <a:ext cx="2115455" cy="1890204"/>
          </a:xfrm>
          <a:prstGeom prst="rect">
            <a:avLst/>
          </a:prstGeom>
          <a:solidFill>
            <a:srgbClr val="4D5742">
              <a:alpha val="95000"/>
            </a:srgbClr>
          </a:solidFill>
          <a:ln w="25400">
            <a:solidFill>
              <a:srgbClr val="4D5742">
                <a:alpha val="9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FA4BD7-9435-4C3D-8BCD-A6C71855A742}"/>
              </a:ext>
            </a:extLst>
          </p:cNvPr>
          <p:cNvSpPr txBox="1"/>
          <p:nvPr/>
        </p:nvSpPr>
        <p:spPr>
          <a:xfrm>
            <a:off x="5301855" y="4770120"/>
            <a:ext cx="387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Ask an adult to help you with the reading if you are not feeling confident</a:t>
            </a:r>
            <a:r>
              <a:rPr lang="en-GB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D3C4B6-4D5C-42FF-ABA9-9491A2450790}"/>
              </a:ext>
            </a:extLst>
          </p:cNvPr>
          <p:cNvSpPr txBox="1"/>
          <p:nvPr/>
        </p:nvSpPr>
        <p:spPr>
          <a:xfrm>
            <a:off x="9768840" y="4770120"/>
            <a:ext cx="18440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You can use paper or an exercise book instead of printing sheets</a:t>
            </a:r>
          </a:p>
        </p:txBody>
      </p:sp>
    </p:spTree>
    <p:extLst>
      <p:ext uri="{BB962C8B-B14F-4D97-AF65-F5344CB8AC3E}">
        <p14:creationId xmlns:p14="http://schemas.microsoft.com/office/powerpoint/2010/main" val="469088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56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0B880D-F164-4B30-BC4B-82049E9A6B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661839"/>
            <a:ext cx="10905066" cy="5534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228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C2D9C9-4D0B-4321-8BBE-2BC0E9B38E08}"/>
              </a:ext>
            </a:extLst>
          </p:cNvPr>
          <p:cNvSpPr txBox="1"/>
          <p:nvPr/>
        </p:nvSpPr>
        <p:spPr>
          <a:xfrm>
            <a:off x="635000" y="635000"/>
            <a:ext cx="10896600" cy="279400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spcAft>
                <a:spcPts val="600"/>
              </a:spcAft>
            </a:pPr>
            <a:r>
              <a:rPr lang="en-GB" sz="2800" dirty="0"/>
              <a:t>During RE we will be looking at the Muslim Faith, their festivals and worship. </a:t>
            </a:r>
          </a:p>
          <a:p>
            <a:pPr>
              <a:spcAft>
                <a:spcPts val="600"/>
              </a:spcAft>
            </a:pPr>
            <a:endParaRPr lang="en-GB" sz="2800" dirty="0"/>
          </a:p>
          <a:p>
            <a:pPr>
              <a:spcAft>
                <a:spcPts val="600"/>
              </a:spcAft>
            </a:pPr>
            <a:r>
              <a:rPr lang="en-GB" sz="2800" dirty="0"/>
              <a:t>To start, we need to remind ourselves about what we already know and some of the key words we have learnt about previously.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C7DDAC-2A36-4A9B-8089-4ADB8B3D2329}"/>
              </a:ext>
            </a:extLst>
          </p:cNvPr>
          <p:cNvSpPr txBox="1"/>
          <p:nvPr/>
        </p:nvSpPr>
        <p:spPr>
          <a:xfrm>
            <a:off x="3097102" y="5320895"/>
            <a:ext cx="5645453" cy="482937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spcAft>
                <a:spcPts val="600"/>
              </a:spcAft>
            </a:pPr>
            <a:r>
              <a:rPr lang="en-GB" sz="2000" dirty="0">
                <a:hlinkClick r:id="rId2"/>
              </a:rPr>
              <a:t>https://www.bbc.co.uk/programmes/p02mwkxn</a:t>
            </a:r>
            <a:endParaRPr lang="en-GB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8C0E06-8D54-4CF8-950E-C9CE744F1A86}"/>
              </a:ext>
            </a:extLst>
          </p:cNvPr>
          <p:cNvSpPr txBox="1"/>
          <p:nvPr/>
        </p:nvSpPr>
        <p:spPr>
          <a:xfrm>
            <a:off x="3843835" y="4662302"/>
            <a:ext cx="3895106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Watch this video before doing the task.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487D14-C411-436B-A0C7-4460C97F46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5953" y="3072024"/>
            <a:ext cx="3341047" cy="19596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92DBC3A-8AE8-4767-9C59-AB29A7F14E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107" y="3009832"/>
            <a:ext cx="2361580" cy="1893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1507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3B7547-FA11-457E-BEBB-697D9562D1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0540" y="643467"/>
            <a:ext cx="8670919" cy="557106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CB99E26-3AAE-474F-A507-1EC88C2416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2009" y="1516468"/>
            <a:ext cx="1484147" cy="1190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921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ED5FCC-0CD6-48EB-BFCA-FF2F234BB6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32" y="643466"/>
            <a:ext cx="10058399" cy="5734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587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A2E9B9A-4940-4A9C-ADFE-3F5C2B87A5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85" r="-1" b="11115"/>
          <a:stretch/>
        </p:blipFill>
        <p:spPr>
          <a:xfrm>
            <a:off x="683381" y="516344"/>
            <a:ext cx="10825238" cy="5825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4054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EBBCFD-F244-4650-82A1-565F586DE7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0878" y="321722"/>
            <a:ext cx="10147558" cy="621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7125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Follow the link for Today’s Worship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In the Whole School Folder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80</TotalTime>
  <Words>418</Words>
  <Application>Microsoft Office PowerPoint</Application>
  <PresentationFormat>Widescreen</PresentationFormat>
  <Paragraphs>75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Abadi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12</cp:revision>
  <dcterms:created xsi:type="dcterms:W3CDTF">2021-01-10T12:30:28Z</dcterms:created>
  <dcterms:modified xsi:type="dcterms:W3CDTF">2021-01-11T08:13:30Z</dcterms:modified>
</cp:coreProperties>
</file>