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3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7A7F7F-BE16-4D71-A520-E02C57025148}" type="datetimeFigureOut">
              <a:rPr lang="en-GB" smtClean="0"/>
              <a:t>10/02/2021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B81513-A5E5-4605-9CAA-40BF84FD4D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74039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7A7F7F-BE16-4D71-A520-E02C57025148}" type="datetimeFigureOut">
              <a:rPr lang="en-GB" smtClean="0"/>
              <a:t>10/02/2021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B81513-A5E5-4605-9CAA-40BF84FD4D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06563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7A7F7F-BE16-4D71-A520-E02C57025148}" type="datetimeFigureOut">
              <a:rPr lang="en-GB" smtClean="0"/>
              <a:t>10/02/2021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B81513-A5E5-4605-9CAA-40BF84FD4D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68605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7A7F7F-BE16-4D71-A520-E02C57025148}" type="datetimeFigureOut">
              <a:rPr lang="en-GB" smtClean="0"/>
              <a:t>10/02/2021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B81513-A5E5-4605-9CAA-40BF84FD4D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30383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7A7F7F-BE16-4D71-A520-E02C57025148}" type="datetimeFigureOut">
              <a:rPr lang="en-GB" smtClean="0"/>
              <a:t>10/02/2021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B81513-A5E5-4605-9CAA-40BF84FD4D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58089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7A7F7F-BE16-4D71-A520-E02C57025148}" type="datetimeFigureOut">
              <a:rPr lang="en-GB" smtClean="0"/>
              <a:t>10/02/2021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B81513-A5E5-4605-9CAA-40BF84FD4D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64151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7A7F7F-BE16-4D71-A520-E02C57025148}" type="datetimeFigureOut">
              <a:rPr lang="en-GB" smtClean="0"/>
              <a:t>10/02/2021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B81513-A5E5-4605-9CAA-40BF84FD4D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66264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7A7F7F-BE16-4D71-A520-E02C57025148}" type="datetimeFigureOut">
              <a:rPr lang="en-GB" smtClean="0"/>
              <a:t>10/02/2021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B81513-A5E5-4605-9CAA-40BF84FD4D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15858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7A7F7F-BE16-4D71-A520-E02C57025148}" type="datetimeFigureOut">
              <a:rPr lang="en-GB" smtClean="0"/>
              <a:t>10/02/2021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B81513-A5E5-4605-9CAA-40BF84FD4D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76813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7A7F7F-BE16-4D71-A520-E02C57025148}" type="datetimeFigureOut">
              <a:rPr lang="en-GB" smtClean="0"/>
              <a:t>10/02/2021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B81513-A5E5-4605-9CAA-40BF84FD4D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79319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7A7F7F-BE16-4D71-A520-E02C57025148}" type="datetimeFigureOut">
              <a:rPr lang="en-GB" smtClean="0"/>
              <a:t>10/02/2021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B81513-A5E5-4605-9CAA-40BF84FD4D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244729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77A7F7F-BE16-4D71-A520-E02C57025148}" type="datetimeFigureOut">
              <a:rPr lang="en-GB" smtClean="0"/>
              <a:t>10/02/2021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B81513-A5E5-4605-9CAA-40BF84FD4D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53246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jpe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69253" y="0"/>
            <a:ext cx="925349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698118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07634" y="0"/>
            <a:ext cx="897673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992134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13081" y="0"/>
            <a:ext cx="936583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414854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89721" y="0"/>
            <a:ext cx="861255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432244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99852" y="0"/>
            <a:ext cx="919229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759355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96957" y="0"/>
            <a:ext cx="899808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003776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6686" y="0"/>
            <a:ext cx="913862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098254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29858" y="0"/>
            <a:ext cx="893228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195063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93288" y="0"/>
            <a:ext cx="920542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310735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40329" y="0"/>
            <a:ext cx="891134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371781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96410" y="0"/>
            <a:ext cx="919917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997620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75867" y="0"/>
            <a:ext cx="884026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009906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51810" y="0"/>
            <a:ext cx="928837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500534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40282" y="0"/>
            <a:ext cx="891143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555048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38939" y="0"/>
            <a:ext cx="931412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817167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73772" y="0"/>
            <a:ext cx="884445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922149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53230" y="0"/>
            <a:ext cx="928554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996635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="" xmlns:a16="http://schemas.microsoft.com/office/drawing/2014/main" id="{E88DB0BC-C4B4-4003-A771-9EE944B4FFBC}"/>
              </a:ext>
            </a:extLst>
          </p:cNvPr>
          <p:cNvSpPr/>
          <p:nvPr/>
        </p:nvSpPr>
        <p:spPr>
          <a:xfrm>
            <a:off x="437322" y="595195"/>
            <a:ext cx="6096000" cy="2862322"/>
          </a:xfrm>
          <a:prstGeom prst="rect">
            <a:avLst/>
          </a:prstGeom>
        </p:spPr>
        <p:txBody>
          <a:bodyPr>
            <a:spAutoFit/>
          </a:bodyPr>
          <a:lstStyle/>
          <a:p>
            <a:pPr marL="342900" indent="-342900">
              <a:buAutoNum type="arabicPeriod"/>
            </a:pPr>
            <a:r>
              <a:rPr lang="en-GB" b="1" u="sng" dirty="0" smtClean="0"/>
              <a:t>Edit a Sentence</a:t>
            </a:r>
          </a:p>
          <a:p>
            <a:pPr marL="342900" indent="-342900">
              <a:buAutoNum type="arabicPeriod"/>
            </a:pPr>
            <a:endParaRPr lang="en-GB" b="1" u="sng" dirty="0"/>
          </a:p>
          <a:p>
            <a:pPr marL="342900" indent="-342900">
              <a:buAutoNum type="arabicPeriod"/>
            </a:pPr>
            <a:endParaRPr lang="en-GB" b="1" u="sng" dirty="0" smtClean="0"/>
          </a:p>
          <a:p>
            <a:pPr marL="342900" indent="-342900">
              <a:buAutoNum type="arabicPeriod"/>
            </a:pPr>
            <a:endParaRPr lang="en-GB" b="1" u="sng" dirty="0"/>
          </a:p>
          <a:p>
            <a:pPr marL="342900" indent="-342900">
              <a:buAutoNum type="arabicPeriod"/>
            </a:pPr>
            <a:endParaRPr lang="en-GB" b="1" u="sng" dirty="0" smtClean="0"/>
          </a:p>
          <a:p>
            <a:pPr marL="342900" indent="-342900">
              <a:buAutoNum type="arabicPeriod"/>
            </a:pPr>
            <a:endParaRPr lang="en-GB" b="1" u="sng" dirty="0"/>
          </a:p>
          <a:p>
            <a:pPr marL="342900" indent="-342900">
              <a:buAutoNum type="arabicPeriod"/>
            </a:pPr>
            <a:endParaRPr lang="en-GB" b="1" u="sng" dirty="0" smtClean="0"/>
          </a:p>
          <a:p>
            <a:pPr marL="342900" indent="-342900">
              <a:buAutoNum type="arabicPeriod"/>
            </a:pPr>
            <a:endParaRPr lang="en-GB" b="1" u="sng" dirty="0"/>
          </a:p>
          <a:p>
            <a:endParaRPr lang="en-GB" b="1" u="sng" dirty="0" smtClean="0"/>
          </a:p>
          <a:p>
            <a:r>
              <a:rPr lang="en-GB" b="1" u="sng" dirty="0" smtClean="0"/>
              <a:t>2. Build a Sentence</a:t>
            </a:r>
            <a:endParaRPr lang="en-GB" b="1" u="sng" dirty="0"/>
          </a:p>
        </p:txBody>
      </p:sp>
      <p:sp>
        <p:nvSpPr>
          <p:cNvPr id="3" name="TextBox 2"/>
          <p:cNvSpPr txBox="1"/>
          <p:nvPr/>
        </p:nvSpPr>
        <p:spPr>
          <a:xfrm>
            <a:off x="988541" y="5708822"/>
            <a:ext cx="1059385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The </a:t>
            </a:r>
            <a:r>
              <a:rPr lang="en-GB" sz="2800" dirty="0"/>
              <a:t>w</a:t>
            </a:r>
            <a:r>
              <a:rPr lang="en-GB" sz="2800" dirty="0" smtClean="0"/>
              <a:t>orksheet can be found on website or follow the PowerPoint and </a:t>
            </a:r>
          </a:p>
          <a:p>
            <a:r>
              <a:rPr lang="en-GB" sz="2800" dirty="0" smtClean="0"/>
              <a:t>write in a book </a:t>
            </a:r>
            <a:r>
              <a:rPr lang="en-GB" sz="2800" smtClean="0"/>
              <a:t>or on handwriting </a:t>
            </a:r>
            <a:r>
              <a:rPr lang="en-GB" sz="2800" dirty="0" smtClean="0"/>
              <a:t>paper.</a:t>
            </a:r>
            <a:endParaRPr lang="en-GB" sz="28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58689" y="1421862"/>
            <a:ext cx="3981253" cy="1146863"/>
          </a:xfrm>
          <a:prstGeom prst="rect">
            <a:avLst/>
          </a:prstGeom>
        </p:spPr>
      </p:pic>
      <p:pic>
        <p:nvPicPr>
          <p:cNvPr id="5" name="Picture 2" descr="Girl Builder Stock Illustrations – 2,169 Girl Builder Stock Illustrations,  Vectors &amp; Clipart - Dreamstime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9176" y="3622274"/>
            <a:ext cx="1674656" cy="16746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Free Man Worker Cliparts, Download Free Clip Art, Free Clip Art on Clipart  Library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57171" y="3395392"/>
            <a:ext cx="2776151" cy="20821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5548243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29514" y="189470"/>
            <a:ext cx="11450594" cy="57554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u="sng" dirty="0" smtClean="0"/>
              <a:t>Edit </a:t>
            </a:r>
            <a:r>
              <a:rPr lang="en-GB" b="1" u="sng" dirty="0"/>
              <a:t>a sentence</a:t>
            </a:r>
          </a:p>
          <a:p>
            <a:endParaRPr lang="en-GB" b="1" u="sng" dirty="0"/>
          </a:p>
          <a:p>
            <a:r>
              <a:rPr lang="en-GB" dirty="0"/>
              <a:t>Can you rewrite the below sentence for me please correcting all the mistakes. The correct sentence is on the following slide. No peaking until you have finished!</a:t>
            </a:r>
          </a:p>
          <a:p>
            <a:endParaRPr lang="en-GB" dirty="0"/>
          </a:p>
          <a:p>
            <a:r>
              <a:rPr lang="en-GB" dirty="0" smtClean="0"/>
              <a:t>There are 7 mistakes!</a:t>
            </a:r>
            <a:endParaRPr lang="en-GB" dirty="0"/>
          </a:p>
          <a:p>
            <a:endParaRPr lang="en-GB" dirty="0"/>
          </a:p>
          <a:p>
            <a:endParaRPr lang="en-GB" dirty="0"/>
          </a:p>
          <a:p>
            <a:r>
              <a:rPr lang="en-GB" sz="4000" dirty="0" smtClean="0"/>
              <a:t>stewards come round with </a:t>
            </a:r>
            <a:r>
              <a:rPr lang="en-GB" sz="4000" dirty="0" err="1" smtClean="0"/>
              <a:t>fod</a:t>
            </a:r>
            <a:r>
              <a:rPr lang="en-GB" sz="4000" dirty="0" smtClean="0"/>
              <a:t> and drinks on a </a:t>
            </a:r>
            <a:r>
              <a:rPr lang="en-GB" sz="4000" dirty="0" err="1" smtClean="0"/>
              <a:t>trollee</a:t>
            </a:r>
            <a:r>
              <a:rPr lang="en-GB" sz="4000" dirty="0" smtClean="0"/>
              <a:t> you can have tea or coffee, or a </a:t>
            </a:r>
            <a:r>
              <a:rPr lang="en-GB" sz="4000" dirty="0" err="1" smtClean="0"/>
              <a:t>coll</a:t>
            </a:r>
            <a:r>
              <a:rPr lang="en-GB" sz="4000" dirty="0" smtClean="0"/>
              <a:t> drink with ice cubes in</a:t>
            </a:r>
            <a:endParaRPr lang="en-GB" sz="4000" dirty="0"/>
          </a:p>
          <a:p>
            <a:endParaRPr lang="en-GB" sz="4000" dirty="0"/>
          </a:p>
          <a:p>
            <a:endParaRPr lang="en-GB" sz="4000" dirty="0" smtClean="0"/>
          </a:p>
          <a:p>
            <a:r>
              <a:rPr lang="en-GB" sz="2400" dirty="0" smtClean="0"/>
              <a:t>Then</a:t>
            </a:r>
            <a:r>
              <a:rPr lang="en-GB" sz="2400" dirty="0"/>
              <a:t> </a:t>
            </a:r>
            <a:r>
              <a:rPr lang="en-GB" sz="2400" dirty="0" smtClean="0"/>
              <a:t>mark it using the correct sentence on the next slide.</a:t>
            </a: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31927033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604"/>
    </mc:Choice>
    <mc:Fallback xmlns="">
      <p:transition spd="slow" advTm="21604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xmlns="" id="{93B2D169-AD7A-41F3-834E-500E7325F16B}"/>
              </a:ext>
            </a:extLst>
          </p:cNvPr>
          <p:cNvSpPr/>
          <p:nvPr/>
        </p:nvSpPr>
        <p:spPr>
          <a:xfrm>
            <a:off x="980661" y="1457739"/>
            <a:ext cx="10018643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000" dirty="0" smtClean="0">
                <a:solidFill>
                  <a:srgbClr val="FF0000"/>
                </a:solidFill>
              </a:rPr>
              <a:t>S</a:t>
            </a:r>
            <a:r>
              <a:rPr lang="en-GB" sz="4000" dirty="0" smtClean="0"/>
              <a:t>tewards </a:t>
            </a:r>
            <a:r>
              <a:rPr lang="en-GB" sz="4000" dirty="0"/>
              <a:t>come round with </a:t>
            </a:r>
            <a:r>
              <a:rPr lang="en-GB" sz="4000" dirty="0" smtClean="0"/>
              <a:t>fo</a:t>
            </a:r>
            <a:r>
              <a:rPr lang="en-GB" sz="4000" dirty="0" smtClean="0">
                <a:solidFill>
                  <a:srgbClr val="FF0000"/>
                </a:solidFill>
              </a:rPr>
              <a:t>o</a:t>
            </a:r>
            <a:r>
              <a:rPr lang="en-GB" sz="4000" dirty="0" smtClean="0"/>
              <a:t>d </a:t>
            </a:r>
            <a:r>
              <a:rPr lang="en-GB" sz="4000" dirty="0"/>
              <a:t>and drinks on a </a:t>
            </a:r>
            <a:r>
              <a:rPr lang="en-GB" sz="4000" dirty="0" smtClean="0"/>
              <a:t>trolle</a:t>
            </a:r>
            <a:r>
              <a:rPr lang="en-GB" sz="4000" dirty="0" smtClean="0">
                <a:solidFill>
                  <a:srgbClr val="FF0000"/>
                </a:solidFill>
              </a:rPr>
              <a:t>y.</a:t>
            </a:r>
            <a:r>
              <a:rPr lang="en-GB" sz="4000" dirty="0" smtClean="0"/>
              <a:t> </a:t>
            </a:r>
            <a:r>
              <a:rPr lang="en-GB" sz="4000" dirty="0" smtClean="0">
                <a:solidFill>
                  <a:srgbClr val="FF0000"/>
                </a:solidFill>
              </a:rPr>
              <a:t>Y</a:t>
            </a:r>
            <a:r>
              <a:rPr lang="en-GB" sz="4000" dirty="0" smtClean="0"/>
              <a:t>ou </a:t>
            </a:r>
            <a:r>
              <a:rPr lang="en-GB" sz="4000" dirty="0"/>
              <a:t>can have tea or coffee, or a </a:t>
            </a:r>
            <a:r>
              <a:rPr lang="en-GB" sz="4000" dirty="0" smtClean="0"/>
              <a:t>col</a:t>
            </a:r>
            <a:r>
              <a:rPr lang="en-GB" sz="4000" dirty="0" smtClean="0">
                <a:solidFill>
                  <a:srgbClr val="FF0000"/>
                </a:solidFill>
              </a:rPr>
              <a:t>d</a:t>
            </a:r>
            <a:r>
              <a:rPr lang="en-GB" sz="4000" dirty="0" smtClean="0"/>
              <a:t> </a:t>
            </a:r>
            <a:r>
              <a:rPr lang="en-GB" sz="4000" dirty="0"/>
              <a:t>drink with ice cubes </a:t>
            </a:r>
            <a:r>
              <a:rPr lang="en-GB" sz="4000" dirty="0" smtClean="0"/>
              <a:t>in</a:t>
            </a:r>
            <a:r>
              <a:rPr lang="en-GB" sz="4000" dirty="0" smtClean="0">
                <a:solidFill>
                  <a:srgbClr val="FF0000"/>
                </a:solidFill>
              </a:rPr>
              <a:t>.</a:t>
            </a:r>
            <a:endParaRPr lang="en-GB" sz="40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6472424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96563" y="422869"/>
            <a:ext cx="11747156" cy="54168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b="1" u="sng" dirty="0" smtClean="0"/>
              <a:t>Build </a:t>
            </a:r>
            <a:r>
              <a:rPr lang="en-GB" b="1" u="sng" dirty="0"/>
              <a:t>a sentence</a:t>
            </a:r>
          </a:p>
          <a:p>
            <a:endParaRPr lang="en-GB" b="1" u="sng" dirty="0" smtClean="0"/>
          </a:p>
          <a:p>
            <a:r>
              <a:rPr lang="en-GB" b="1" dirty="0" smtClean="0"/>
              <a:t>Your word for today is -   </a:t>
            </a:r>
            <a:r>
              <a:rPr lang="en-GB" sz="4000" b="1" dirty="0" smtClean="0">
                <a:solidFill>
                  <a:srgbClr val="7030A0"/>
                </a:solidFill>
              </a:rPr>
              <a:t>difficult</a:t>
            </a:r>
            <a:endParaRPr lang="en-GB" sz="4000" b="1" dirty="0" smtClean="0">
              <a:solidFill>
                <a:srgbClr val="7030A0"/>
              </a:solidFill>
            </a:endParaRPr>
          </a:p>
          <a:p>
            <a:endParaRPr lang="en-GB" b="1" dirty="0"/>
          </a:p>
          <a:p>
            <a:r>
              <a:rPr lang="en-GB" b="1" dirty="0" smtClean="0"/>
              <a:t>What does it mean? Can you find out?</a:t>
            </a:r>
            <a:endParaRPr lang="en-GB" b="1" dirty="0"/>
          </a:p>
          <a:p>
            <a:endParaRPr lang="en-GB" b="1" u="sng" dirty="0"/>
          </a:p>
          <a:p>
            <a:r>
              <a:rPr lang="en-GB" dirty="0" smtClean="0"/>
              <a:t>Your job is to write a really creative sentence using this power word.</a:t>
            </a:r>
          </a:p>
          <a:p>
            <a:endParaRPr lang="en-GB" dirty="0"/>
          </a:p>
          <a:p>
            <a:r>
              <a:rPr lang="en-GB" dirty="0" smtClean="0">
                <a:solidFill>
                  <a:srgbClr val="0070C0"/>
                </a:solidFill>
              </a:rPr>
              <a:t>Can you include: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solidFill>
                  <a:srgbClr val="0070C0"/>
                </a:solidFill>
              </a:rPr>
              <a:t>‘wow’ vocabulary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solidFill>
                  <a:srgbClr val="0070C0"/>
                </a:solidFill>
              </a:rPr>
              <a:t>Add a conjunction to extend your sentence – and, or, but, so, if, because, when, that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solidFill>
                  <a:srgbClr val="0070C0"/>
                </a:solidFill>
              </a:rPr>
              <a:t>Remember the 3 golden rules – capital letters, full stops and your sentence must make sense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 smtClean="0"/>
          </a:p>
          <a:p>
            <a:endParaRPr lang="en-GB" dirty="0" smtClean="0"/>
          </a:p>
          <a:p>
            <a:r>
              <a:rPr lang="en-GB" dirty="0" smtClean="0">
                <a:solidFill>
                  <a:srgbClr val="FF0000"/>
                </a:solidFill>
              </a:rPr>
              <a:t>Don’t forget to use your headphones to say your sentence out loud before writing it down.</a:t>
            </a:r>
          </a:p>
          <a:p>
            <a:endParaRPr lang="en-GB" dirty="0" smtClean="0"/>
          </a:p>
          <a:p>
            <a:endParaRPr lang="en-GB" dirty="0"/>
          </a:p>
          <a:p>
            <a:r>
              <a:rPr lang="en-GB" dirty="0" smtClean="0"/>
              <a:t>E.g. </a:t>
            </a:r>
            <a:r>
              <a:rPr lang="en-GB" dirty="0" smtClean="0"/>
              <a:t>It was with great difficulty that I had to make the decision to give Year 2’s more homework.</a:t>
            </a:r>
            <a:endParaRPr lang="en-GB" dirty="0"/>
          </a:p>
        </p:txBody>
      </p:sp>
      <p:pic>
        <p:nvPicPr>
          <p:cNvPr id="2050" name="Picture 2" descr="What Are Power Words and How Do You Use Them?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1236" y="422869"/>
            <a:ext cx="2977135" cy="17347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5490909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xcellent work' sticker (35mm) – Packs of 100, 250 or 500 » Blog Archive »  Trophies for School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10450" y="195648"/>
            <a:ext cx="6508836" cy="65088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4928248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</TotalTime>
  <Words>251</Words>
  <Application>Microsoft Office PowerPoint</Application>
  <PresentationFormat>Widescreen</PresentationFormat>
  <Paragraphs>42</Paragraphs>
  <Slides>22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6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Wigmore School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Steve Powell</dc:creator>
  <cp:lastModifiedBy>Steve Powell</cp:lastModifiedBy>
  <cp:revision>3</cp:revision>
  <dcterms:created xsi:type="dcterms:W3CDTF">2021-02-08T15:01:55Z</dcterms:created>
  <dcterms:modified xsi:type="dcterms:W3CDTF">2021-02-10T13:43:00Z</dcterms:modified>
</cp:coreProperties>
</file>