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5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255D39-093F-45E6-920C-0C0B17A5D5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C7BDC30-CE86-453A-BDC7-B2040C441D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9EBFA2-444C-47DA-BC28-B2C2D66FD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0A6AF-E9DD-4E70-BEF8-FE7D4BF3C65E}" type="datetimeFigureOut">
              <a:rPr lang="en-GB" smtClean="0"/>
              <a:t>21/02/2021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3746D3-760E-4094-8A3E-2AA31ABBD8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7DD66D-001F-4025-A24D-7412F143D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3EEB6-17B3-4BD4-A0BD-8BDE198730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3974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497692-13FC-453A-9B2F-EE866FFBE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DD3D3A-DA41-4A0E-B8AC-121D9992A5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B6CDB4-A706-466C-8A92-C2D434FE8B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0A6AF-E9DD-4E70-BEF8-FE7D4BF3C65E}" type="datetimeFigureOut">
              <a:rPr lang="en-GB" smtClean="0"/>
              <a:t>21/02/2021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684F50-DB97-4C73-BC9B-DDDEF8D71A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74D675-0D83-4A59-9138-74D7E7D5F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3EEB6-17B3-4BD4-A0BD-8BDE198730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1606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38D92A5-7616-457A-943A-88F9BDC91D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83CFCB1-AC0C-44C3-9F99-4373575FFE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2D54F4-C400-45D1-9AB2-9D1D276602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0A6AF-E9DD-4E70-BEF8-FE7D4BF3C65E}" type="datetimeFigureOut">
              <a:rPr lang="en-GB" smtClean="0"/>
              <a:t>21/02/2021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AF1756-012F-42B2-9321-5CA4A9746C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253758-1C52-48C8-8766-8DCD7BD3B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3EEB6-17B3-4BD4-A0BD-8BDE198730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0652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7870C-CF50-45FB-BAE9-5C126D128C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3E91C9-A132-490F-9943-88061E641B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28F79E-CACF-49B8-B771-B83BA57206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0A6AF-E9DD-4E70-BEF8-FE7D4BF3C65E}" type="datetimeFigureOut">
              <a:rPr lang="en-GB" smtClean="0"/>
              <a:t>21/02/2021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80E316-B619-41BC-9120-67C77AFFFA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4C3CD2-73E8-4B8C-A479-1A47D47C2A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3EEB6-17B3-4BD4-A0BD-8BDE198730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24514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E2EA9D-3B8F-48A2-AE06-DA3B69F219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57EDCE-F82E-469B-B756-0297B0EDC9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B44EDC-BD27-498E-9CB1-437C222429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0A6AF-E9DD-4E70-BEF8-FE7D4BF3C65E}" type="datetimeFigureOut">
              <a:rPr lang="en-GB" smtClean="0"/>
              <a:t>21/02/2021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E27C7A-9956-40A6-9356-65A9FCFB5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064CF0-8191-4003-9CE8-437EB4E31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3EEB6-17B3-4BD4-A0BD-8BDE198730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75284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BE5025-32CB-4EDB-8311-DC6E003640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AA6D7A-780E-4061-945E-064A920DE1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87295C-5083-457A-AAF4-D62934B081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C2F947-72E9-44EE-A75C-C1952662BB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0A6AF-E9DD-4E70-BEF8-FE7D4BF3C65E}" type="datetimeFigureOut">
              <a:rPr lang="en-GB" smtClean="0"/>
              <a:t>21/02/2021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BF4660-F532-432F-BD9D-8D0C88E16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2627D6-2B52-4147-BA6B-0DC090660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3EEB6-17B3-4BD4-A0BD-8BDE198730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0817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6B134-5F47-4624-AED9-604A030B81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A485B2-E734-43DB-8A02-363A00B18B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0FA4CC-2111-4C5C-ACB1-A7A1812151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55EC60-C57C-4661-8E03-4C1E15369CF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36EE75C-20F6-4E18-829E-91A0DF7095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CBC0323-BEF3-4835-99CC-61C0DBFFFB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0A6AF-E9DD-4E70-BEF8-FE7D4BF3C65E}" type="datetimeFigureOut">
              <a:rPr lang="en-GB" smtClean="0"/>
              <a:t>21/02/2021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1F4D624-A231-4A22-B1EE-68720534E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B5FB8D1-4F58-42B3-A348-5E4C4D3A7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3EEB6-17B3-4BD4-A0BD-8BDE198730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957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A1162F-5D1B-462E-9E38-EF8D3F797D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15C0A07-1487-4483-8953-2AC825D34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0A6AF-E9DD-4E70-BEF8-FE7D4BF3C65E}" type="datetimeFigureOut">
              <a:rPr lang="en-GB" smtClean="0"/>
              <a:t>21/02/2021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43AD55-7AAD-4C72-B623-928264556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294AE1-31F5-4CC1-BF6F-1E3EC7126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3EEB6-17B3-4BD4-A0BD-8BDE198730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40671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B4DE69-CED3-4696-A6D1-03F70E3A8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0A6AF-E9DD-4E70-BEF8-FE7D4BF3C65E}" type="datetimeFigureOut">
              <a:rPr lang="en-GB" smtClean="0"/>
              <a:t>21/02/2021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F3CD67D-4106-4432-B4F1-13C7429F7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D2AFF4-EF2B-4918-909E-558D40C72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3EEB6-17B3-4BD4-A0BD-8BDE198730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46534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4BDD4C-CD3E-4E12-852C-E507034E15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957957-C089-4C91-A2A4-8A4B85A110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4DE879-4225-4230-B79D-832C948097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C27EBE-02FE-42A8-A900-B3B3C59851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0A6AF-E9DD-4E70-BEF8-FE7D4BF3C65E}" type="datetimeFigureOut">
              <a:rPr lang="en-GB" smtClean="0"/>
              <a:t>21/02/2021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78EC7A-8182-4014-A715-8FA6AA531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C4652C-4814-4D70-BFA5-9481829A99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3EEB6-17B3-4BD4-A0BD-8BDE198730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87335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B291DB-8291-44F3-A604-DC0A45480C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F21692F-C301-47EC-B913-12E69CC98D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218703-906F-4468-81FB-7D83FC92F2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CD91A1-DFE0-4638-A902-CA34282D2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0A6AF-E9DD-4E70-BEF8-FE7D4BF3C65E}" type="datetimeFigureOut">
              <a:rPr lang="en-GB" smtClean="0"/>
              <a:t>21/02/2021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C525F7-4CC8-4A73-A7B7-AC38D7D3C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9E39F0-DC59-43EB-B6BF-F074FAB0B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3EEB6-17B3-4BD4-A0BD-8BDE198730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3842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BEEC02A-5FCF-4490-8BB1-DB00EA389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B362B4-B4E5-4CBF-9C98-0694E8F303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D17AC-20A3-4D1A-8F3C-ED03727212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B0A6AF-E9DD-4E70-BEF8-FE7D4BF3C65E}" type="datetimeFigureOut">
              <a:rPr lang="en-GB" smtClean="0"/>
              <a:t>21/02/2021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C2037D-44B9-43C9-A4B6-D9E6A8AD01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11C6A6-E8B8-4129-9EA6-0A7CA0F50E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03EEB6-17B3-4BD4-A0BD-8BDE198730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5818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xwOvBv8RLmo?feature=oembed" TargetMode="External"/><Relationship Id="rId5" Type="http://schemas.openxmlformats.org/officeDocument/2006/relationships/image" Target="../media/image5.jpeg"/><Relationship Id="rId4" Type="http://schemas.openxmlformats.org/officeDocument/2006/relationships/hyperlink" Target="https://www.youtube.com/watch?v=xwOvBv8RLmo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5069145-EBBA-448A-B05E-8FB7D6B0C3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616" y="457200"/>
            <a:ext cx="10116768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8421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1EBF247-2FC0-481F-9EA6-36415A55B9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416" y="457200"/>
            <a:ext cx="10661168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054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9228BF2-24EC-4219-B431-3219443CF0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726" y="457200"/>
            <a:ext cx="10806548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0132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EEFE796-DC31-4A39-A5CD-3E9F3C007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356" y="235260"/>
            <a:ext cx="11768283" cy="65019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0857D87-4095-4ABD-9493-7D516C23C9CB}"/>
              </a:ext>
            </a:extLst>
          </p:cNvPr>
          <p:cNvSpPr txBox="1"/>
          <p:nvPr/>
        </p:nvSpPr>
        <p:spPr>
          <a:xfrm>
            <a:off x="3253563" y="6198354"/>
            <a:ext cx="5411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hlinkClick r:id="rId4"/>
              </a:rPr>
              <a:t>https://www.youtube.com/watch?v=xwOvBv8RLmo</a:t>
            </a:r>
            <a:endParaRPr lang="en-GB" dirty="0"/>
          </a:p>
        </p:txBody>
      </p:sp>
      <p:pic>
        <p:nvPicPr>
          <p:cNvPr id="5" name="Online Media 4" title="24 Hours of Reality: &quot;Earthrise&quot; by Amanda Gorman">
            <a:hlinkClick r:id="" action="ppaction://media"/>
            <a:extLst>
              <a:ext uri="{FF2B5EF4-FFF2-40B4-BE49-F238E27FC236}">
                <a16:creationId xmlns:a16="http://schemas.microsoft.com/office/drawing/2014/main" id="{1A56E385-7965-427E-8A7A-5BE22423F513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1471741" y="1497713"/>
            <a:ext cx="9070846" cy="5125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96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BB4807A-CF04-43FF-A961-9574996423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457200"/>
            <a:ext cx="7924800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3973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C0E0733-E7F9-4FE0-97C4-0C1E94718E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667" y="457200"/>
            <a:ext cx="11006666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6784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EDBB65F-1B5B-4F03-8192-81D6008A42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752354"/>
            <a:ext cx="11277600" cy="5340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9196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848BEE4-FED8-460D-B853-08FE96524704}"/>
              </a:ext>
            </a:extLst>
          </p:cNvPr>
          <p:cNvSpPr txBox="1"/>
          <p:nvPr/>
        </p:nvSpPr>
        <p:spPr>
          <a:xfrm>
            <a:off x="164422" y="639165"/>
            <a:ext cx="118623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See the separate PPT in the </a:t>
            </a:r>
            <a:r>
              <a:rPr lang="en-GB" sz="2800" dirty="0" err="1"/>
              <a:t>Skyday</a:t>
            </a:r>
            <a:r>
              <a:rPr lang="en-GB" sz="2800" dirty="0"/>
              <a:t> folder with Step by Step instructions on uploading photos on our:</a:t>
            </a:r>
          </a:p>
          <a:p>
            <a:r>
              <a:rPr lang="en-GB" sz="2800" b="1" dirty="0"/>
              <a:t>                                                   </a:t>
            </a:r>
            <a:r>
              <a:rPr lang="en-GB" sz="2800" b="1" dirty="0">
                <a:solidFill>
                  <a:srgbClr val="002060"/>
                </a:solidFill>
              </a:rPr>
              <a:t> 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9676166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33</Words>
  <Application>Microsoft Office PowerPoint</Application>
  <PresentationFormat>Widescreen</PresentationFormat>
  <Paragraphs>3</Paragraphs>
  <Slides>8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Caroline Smith</dc:creator>
  <cp:lastModifiedBy>Caroline Smith</cp:lastModifiedBy>
  <cp:revision>8</cp:revision>
  <dcterms:created xsi:type="dcterms:W3CDTF">2021-02-12T08:03:36Z</dcterms:created>
  <dcterms:modified xsi:type="dcterms:W3CDTF">2021-02-21T12:32:53Z</dcterms:modified>
</cp:coreProperties>
</file>