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D0E28-E02E-4BF8-93FA-06457521FF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C9D511-C9A2-4622-AEBC-8EF02A5D52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16BF30-F0B0-4AB2-AA27-F0BFFD6182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CA2D0-C1A4-4DAE-A92B-58569B2D92E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B74C52-F9EA-4472-9595-279A97F72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874696-E08B-4EF6-A2B6-9E01A97EE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B9C9-5F05-4D37-B9D2-CBDAF1E8FD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815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1D25CB-6C17-40F1-BA3C-2DEA63CB7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F5921-3304-4355-8016-4397A7C7A2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F13CB-9B66-43CB-BB44-38A7F6F79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CA2D0-C1A4-4DAE-A92B-58569B2D92E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45EAE-7D7C-45F3-AC39-B567DFD3B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BFBE0A-CA69-4572-9559-A9857866A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B9C9-5F05-4D37-B9D2-CBDAF1E8FD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769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B28CF-2BA0-4E8A-BA17-D0CFC29A0F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8F368B-9147-44F0-8622-2EE25BA8A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12324B-2478-47F2-93E3-4829779B5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CA2D0-C1A4-4DAE-A92B-58569B2D92E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D432D-6EC3-4463-A7CE-0DEB5DE4B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43EA0A-79F7-4531-9B1E-51A72B810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B9C9-5F05-4D37-B9D2-CBDAF1E8FD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08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0D9AC-2A4A-46F1-9AA7-09A9BB460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E52D4-A507-4A70-A35A-2DA87D7D86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D43FE5-A953-47DB-892B-B8983D949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20D78A-20A8-4000-9455-D4CF3CCC6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CA2D0-C1A4-4DAE-A92B-58569B2D92E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7A74AE-6E53-49D1-ADA5-3FCF6502A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AE4D64-FC31-4123-8474-B8439C47E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B9C9-5F05-4D37-B9D2-CBDAF1E8FD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521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310F7-F9C1-4643-B1AC-AFBBA1FD0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BA0AEA-86BF-439C-9B8A-FA64983AAD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55DC69-EF44-4A27-B2AF-784604ABD6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F3FD19-5B3B-4EA6-B22B-67338CA3ED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D938A5-C98C-45B9-8486-45E06A22AC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C82707-1AEB-403E-8404-A2E677D85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CA2D0-C1A4-4DAE-A92B-58569B2D92E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08A60D-750D-4684-920D-A0E95A088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CCB724-96E0-4D68-A574-AD92D0733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B9C9-5F05-4D37-B9D2-CBDAF1E8FD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264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D7307-CBC2-4BA1-B461-AF34B02CB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6306DB-DDF8-47E5-9E94-583E84B8B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CA2D0-C1A4-4DAE-A92B-58569B2D92E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68B5A3-1081-43FD-BDFF-E7B05DA72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B34724-8ED3-48D1-958C-1102B99E5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B9C9-5F05-4D37-B9D2-CBDAF1E8FD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775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ADE79D-BFF6-48CE-B97F-4D06DD7A4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CA2D0-C1A4-4DAE-A92B-58569B2D92E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FBBBF9-A63E-40A2-9AF4-E4A785DA5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BBC8E2-36C9-4D43-B78D-842F49AD0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B9C9-5F05-4D37-B9D2-CBDAF1E8FD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093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122B2-CA29-4CB9-A365-0A56AC97D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A69418-8100-4804-9E23-6D674EDE07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3D9C41-622C-44E3-BF8F-D969860A6A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86B3B9-B1A4-4EA3-BF82-F905153DE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CA2D0-C1A4-4DAE-A92B-58569B2D92E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C12E3C-7C11-4559-82D2-BC2DFA2E2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9ED877-797F-491A-9D9A-3E7859C4A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B9C9-5F05-4D37-B9D2-CBDAF1E8FD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929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90A22-11E9-4211-B865-403D7BF0E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3B74E6-2F9A-42C2-860F-6CE9B0870C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1EC8D4-2B01-4F6C-855F-DE429A820F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25EC7D-0ECD-46AF-8999-85055364E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CA2D0-C1A4-4DAE-A92B-58569B2D92E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86CC89-6DEB-462A-AC4B-F6EA9FC08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96F055-B876-4A8C-A7D6-50AEAEFA2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B9C9-5F05-4D37-B9D2-CBDAF1E8FD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019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298DFF-7892-42CD-8206-251CAC840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B62183-A576-4F32-8CCB-1AB823418B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D66806-0550-4DE4-A39F-E38A1B795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CA2D0-C1A4-4DAE-A92B-58569B2D92E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FDEF26-4538-409F-89D6-E9E16F855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EC6388-D8E3-4FE6-A85B-4835AE3C3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B9C9-5F05-4D37-B9D2-CBDAF1E8FD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948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799D95-857B-409B-BE56-4CD2A66A71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03AD87-4F88-45CF-8535-42E7F8E957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B18C02-5F8C-4B4E-8D00-6EF5E720C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CA2D0-C1A4-4DAE-A92B-58569B2D92E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6336BE-F02D-4F90-A3D2-B697D6B2B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4BB1AD-18B5-4B6D-8DB6-D8281574F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B9C9-5F05-4D37-B9D2-CBDAF1E8FD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251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E70421-B82D-42C5-9063-414054E6E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E0D04-BF2F-406A-A3BD-27B2C6154A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CC7121-B5A6-476D-8765-C2E1859AB7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5CA2D0-C1A4-4DAE-A92B-58569B2D92E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CA24B7-EB0D-472C-A097-A6C8D5352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513BBA-36EC-4D37-A012-8C09AFDCA4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0BB9C9-5F05-4D37-B9D2-CBDAF1E8FD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677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ymykqt/articles/zxbwjxs" TargetMode="External"/><Relationship Id="rId2" Type="http://schemas.openxmlformats.org/officeDocument/2006/relationships/hyperlink" Target="https://www.bbc.co.uk/bitesize/topics/zymykqt/articles/zc4x6sg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ED3FA09-9D09-4740-BE7F-4777A1C4D7E1}"/>
              </a:ext>
            </a:extLst>
          </p:cNvPr>
          <p:cNvSpPr txBox="1"/>
          <p:nvPr/>
        </p:nvSpPr>
        <p:spPr>
          <a:xfrm>
            <a:off x="4809506" y="451263"/>
            <a:ext cx="1615045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Digital Literacy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94E05A-0B42-4A97-8750-8694328ABD69}"/>
              </a:ext>
            </a:extLst>
          </p:cNvPr>
          <p:cNvSpPr txBox="1"/>
          <p:nvPr/>
        </p:nvSpPr>
        <p:spPr>
          <a:xfrm>
            <a:off x="2042555" y="1092529"/>
            <a:ext cx="83008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term we will be following the BBC Bitesize computing curriculum.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We will  be using both KS1 and KS2 lessons where appropriate for Year 3.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Each short lesson contains games, interactive programmes or video clips to help you understand the topic.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As the lessons are short we may cover two in one session.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  <a:p>
            <a:r>
              <a:rPr lang="en-GB" dirty="0"/>
              <a:t>                               </a:t>
            </a:r>
            <a:r>
              <a:rPr lang="en-GB" u="sng" dirty="0"/>
              <a:t>This week we will be looking at: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3C7C63-6425-482B-B5D7-35C9DA279C9A}"/>
              </a:ext>
            </a:extLst>
          </p:cNvPr>
          <p:cNvSpPr txBox="1"/>
          <p:nvPr/>
        </p:nvSpPr>
        <p:spPr>
          <a:xfrm>
            <a:off x="2489111" y="3449791"/>
            <a:ext cx="6255834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Lesson 1:   What is a computer</a:t>
            </a:r>
          </a:p>
          <a:p>
            <a:r>
              <a:rPr lang="en-GB" dirty="0"/>
              <a:t>        There is an interactive activity and game to follow.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E1760D-72C5-4022-B276-ABA9CE05A621}"/>
              </a:ext>
            </a:extLst>
          </p:cNvPr>
          <p:cNvSpPr txBox="1"/>
          <p:nvPr/>
        </p:nvSpPr>
        <p:spPr>
          <a:xfrm>
            <a:off x="2489111" y="4422059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https://www.bbc.co.uk/bitesize/topics/zymykqt/articles/zc4x6sg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ED3C56-F2A1-41FB-A338-3CC1E98360FC}"/>
              </a:ext>
            </a:extLst>
          </p:cNvPr>
          <p:cNvSpPr txBox="1"/>
          <p:nvPr/>
        </p:nvSpPr>
        <p:spPr>
          <a:xfrm>
            <a:off x="2653990" y="5252224"/>
            <a:ext cx="6235921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Lesson2: How can computers help you to learn?</a:t>
            </a:r>
          </a:p>
          <a:p>
            <a:r>
              <a:rPr lang="en-GB" dirty="0"/>
              <a:t>         Here there are matching activities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4FB18A-80FF-4059-8A1F-BE3DC4FEE516}"/>
              </a:ext>
            </a:extLst>
          </p:cNvPr>
          <p:cNvSpPr txBox="1"/>
          <p:nvPr/>
        </p:nvSpPr>
        <p:spPr>
          <a:xfrm>
            <a:off x="2408663" y="6089596"/>
            <a:ext cx="6235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https://www.bbc.co.uk/bitesize/topics/zymykqt/articles/zxbwjxs</a:t>
            </a:r>
            <a:endParaRPr lang="en-GB" dirty="0"/>
          </a:p>
        </p:txBody>
      </p:sp>
      <p:pic>
        <p:nvPicPr>
          <p:cNvPr id="1026" name="Picture 2" descr="Laptop Computer Clip Art - Cartoon Clip Art Computer - Png Download  (#2419224) - PikPng">
            <a:extLst>
              <a:ext uri="{FF2B5EF4-FFF2-40B4-BE49-F238E27FC236}">
                <a16:creationId xmlns:a16="http://schemas.microsoft.com/office/drawing/2014/main" id="{EBB2C4B9-358A-4F45-8807-E51AB8BE2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5579" y="2174139"/>
            <a:ext cx="2350130" cy="203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066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142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3</cp:revision>
  <dcterms:created xsi:type="dcterms:W3CDTF">2021-01-14T07:37:41Z</dcterms:created>
  <dcterms:modified xsi:type="dcterms:W3CDTF">2021-01-14T08:05:58Z</dcterms:modified>
</cp:coreProperties>
</file>