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4" r:id="rId17"/>
    <p:sldId id="27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51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88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56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4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5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13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66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504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71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50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49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9DAD1-EA1B-40E8-ADB4-94FE3CEBFF1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0C45D-C39F-4A18-85C4-3D2857816F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70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332" y="0"/>
            <a:ext cx="9945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33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60" y="0"/>
            <a:ext cx="106548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76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43" y="0"/>
            <a:ext cx="1056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86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77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536" y="0"/>
            <a:ext cx="10480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37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00" y="0"/>
            <a:ext cx="1064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1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88" y="0"/>
            <a:ext cx="10549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7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09" y="0"/>
            <a:ext cx="10313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22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412" y="0"/>
            <a:ext cx="106231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16" y="0"/>
            <a:ext cx="10856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2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601" y="0"/>
            <a:ext cx="10616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7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18" y="0"/>
            <a:ext cx="10664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00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571" y="0"/>
            <a:ext cx="10870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341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677" y="0"/>
            <a:ext cx="10974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18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/>
              <a:t>Work for </a:t>
            </a:r>
            <a:r>
              <a:rPr lang="en-GB" u="sng" dirty="0" smtClean="0"/>
              <a:t>Tuesday 12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</a:t>
            </a:r>
            <a:r>
              <a:rPr lang="en-GB" u="sng" dirty="0"/>
              <a:t>January</a:t>
            </a:r>
          </a:p>
          <a:p>
            <a:endParaRPr lang="en-GB" u="sng" dirty="0"/>
          </a:p>
          <a:p>
            <a:r>
              <a:rPr lang="en-GB" b="1" u="sng" dirty="0"/>
              <a:t>Reading 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555421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62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273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57</Words>
  <Application>Microsoft Office PowerPoint</Application>
  <PresentationFormat>Widescreen</PresentationFormat>
  <Paragraphs>10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9</cp:revision>
  <dcterms:created xsi:type="dcterms:W3CDTF">2021-01-06T12:28:41Z</dcterms:created>
  <dcterms:modified xsi:type="dcterms:W3CDTF">2021-01-11T10:32:07Z</dcterms:modified>
</cp:coreProperties>
</file>