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839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9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0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690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720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7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39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574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1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592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044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943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youtube.com/watch?v=02E1468SdH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l5dRW4E9hc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teacher@kingslandengland.hereford.sch.uk" TargetMode="External"/><Relationship Id="rId2" Type="http://schemas.openxmlformats.org/officeDocument/2006/relationships/hyperlink" Target="https://strideactive.org/events/virtual-school-games-dance-competition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trideactive.org/events/virtual-school-games-rugby-competition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teacher@kingslandengland.hereford.sch.uk" TargetMode="Externa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hysical Education (PE) | Rothwell St Mary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03" y="590465"/>
            <a:ext cx="10430046" cy="587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044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6161" y="630721"/>
            <a:ext cx="7496433" cy="5434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Wherever possible we would love for you to get outside and be active. If you have the chance to get outside maybe you could: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 for a walk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Get on your bike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 your 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scooter /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hoverboard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/ skateboard</a:t>
            </a: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Have a kick about with family members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on any apparatus you may have in the garden e.g. swings, slides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etc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with any sports equipment you own e.g. football, netball, rugby ball, 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basketball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Riding a Bike Can Change Your Girl's Lif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8479" y="521492"/>
            <a:ext cx="3257550" cy="1409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5645" y="4877830"/>
            <a:ext cx="2847975" cy="1600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0839" y="2604411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932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7349" y="952871"/>
            <a:ext cx="10074877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also Miss Price’s Circuit Training Challenge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(it’s on th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school website)!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Fun Indoor Exercises For School-Aged Kids (5-12 Years Old) - Care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119" y="3048001"/>
            <a:ext cx="3744441" cy="327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250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1881" y="576805"/>
            <a:ext cx="7133968" cy="1918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 we know that you cannot always go outside so here are a few activities to do inside.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Cosmic Yoga </a:t>
            </a:r>
            <a:r>
              <a:rPr lang="en-GB" dirty="0" smtClean="0">
                <a:latin typeface="Comic Sans MS" panose="030F0702030302020204" pitchFamily="66" charset="0"/>
              </a:rPr>
              <a:t>– </a:t>
            </a:r>
            <a:r>
              <a:rPr lang="en-GB" dirty="0" err="1" smtClean="0">
                <a:latin typeface="Comic Sans MS" panose="030F0702030302020204" pitchFamily="66" charset="0"/>
              </a:rPr>
              <a:t>Mindcraft</a:t>
            </a:r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u="sng" dirty="0">
                <a:latin typeface="Comic Sans MS" panose="030F0702030302020204" pitchFamily="66" charset="0"/>
                <a:hlinkClick r:id="rId2"/>
              </a:rPr>
              <a:t>https://www.youtube.com/watch?v=02E1468SdHg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All About Yoga: Poses, Types, Benefits, and More | Everyday Healt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799" y="2869256"/>
            <a:ext cx="6877050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1173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135" y="3276729"/>
            <a:ext cx="7181850" cy="292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9060" y="992190"/>
            <a:ext cx="6096000" cy="17638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Koo </a:t>
            </a:r>
            <a:r>
              <a:rPr lang="en-GB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Koo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Kanga </a:t>
            </a:r>
            <a:r>
              <a:rPr lang="en-GB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Roo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All I eat is pizza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u="sng" dirty="0" smtClean="0">
                <a:latin typeface="Comic Sans MS" panose="030F0702030302020204" pitchFamily="66" charset="0"/>
                <a:hlinkClick r:id="rId3"/>
              </a:rPr>
              <a:t>https</a:t>
            </a:r>
            <a:r>
              <a:rPr lang="en-GB" u="sng" dirty="0">
                <a:latin typeface="Comic Sans MS" panose="030F0702030302020204" pitchFamily="66" charset="0"/>
                <a:hlinkClick r:id="rId3"/>
              </a:rPr>
              <a:t>://www.youtube.com/watch?v=Hl5dRW4E9hc</a:t>
            </a:r>
            <a:endParaRPr lang="en-GB" dirty="0">
              <a:latin typeface="Comic Sans MS" panose="030F0702030302020204" pitchFamily="66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(A great Friday dance!)</a:t>
            </a:r>
            <a:endParaRPr lang="en-GB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665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8984" y="395416"/>
            <a:ext cx="10890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Maybe you could have a go at the Virtual School Games Dance and Rugby Competition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9642" y="2817340"/>
            <a:ext cx="108492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you create a dance no longer than 1 minute to the theme </a:t>
            </a:r>
            <a:r>
              <a:rPr lang="en-GB" b="1" dirty="0" smtClean="0">
                <a:latin typeface="Comic Sans MS" panose="030F0702030302020204" pitchFamily="66" charset="0"/>
              </a:rPr>
              <a:t>‘Express Yourself’.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For further information click here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https://strideactive.org/events/virtual-school-games-dance-competition</a:t>
            </a:r>
            <a:r>
              <a:rPr lang="en-GB" dirty="0" smtClean="0">
                <a:latin typeface="Comic Sans MS" panose="030F0702030302020204" pitchFamily="66" charset="0"/>
                <a:hlinkClick r:id="rId2"/>
              </a:rPr>
              <a:t>/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Please send you emails to </a:t>
            </a:r>
            <a:r>
              <a:rPr lang="en-GB" dirty="0" smtClean="0">
                <a:latin typeface="Comic Sans MS" panose="030F0702030302020204" pitchFamily="66" charset="0"/>
                <a:hlinkClick r:id="rId3"/>
              </a:rPr>
              <a:t>teacher@kingslandengland.hereford.sch.uk</a:t>
            </a:r>
            <a:r>
              <a:rPr lang="en-GB" dirty="0" smtClean="0">
                <a:latin typeface="Comic Sans MS" panose="030F0702030302020204" pitchFamily="66" charset="0"/>
              </a:rPr>
              <a:t> and put Virtual School Games Dance as the subject.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Videos need to be in by </a:t>
            </a:r>
            <a:r>
              <a:rPr lang="en-GB" b="1" dirty="0" smtClean="0">
                <a:latin typeface="Comic Sans MS" panose="030F0702030302020204" pitchFamily="66" charset="0"/>
              </a:rPr>
              <a:t>Tuesday 2</a:t>
            </a:r>
            <a:r>
              <a:rPr lang="en-GB" b="1" baseline="30000" dirty="0" smtClean="0">
                <a:latin typeface="Comic Sans MS" panose="030F0702030302020204" pitchFamily="66" charset="0"/>
              </a:rPr>
              <a:t>nd</a:t>
            </a:r>
            <a:r>
              <a:rPr lang="en-GB" b="1" dirty="0" smtClean="0">
                <a:latin typeface="Comic Sans MS" panose="030F0702030302020204" pitchFamily="66" charset="0"/>
              </a:rPr>
              <a:t> February 2021.</a:t>
            </a:r>
            <a:endParaRPr lang="en-GB" b="1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6" name="Picture 2" descr="Dance Glossary - KET Educ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6786" y="990944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istory of Afropop dance crazes: Azonto, Kukere, Seke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356" y="5066355"/>
            <a:ext cx="2090252" cy="139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8021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935" y="263611"/>
            <a:ext cx="5019675" cy="15335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087" y="5371513"/>
            <a:ext cx="1243089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For further information click here</a:t>
            </a: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  <a:hlinkClick r:id="rId3"/>
              </a:rPr>
              <a:t>https://strideactive.org/events/virtual-school-games-rugby-competition/</a:t>
            </a:r>
            <a:endParaRPr lang="en-GB" sz="1400" dirty="0" smtClean="0">
              <a:latin typeface="Comic Sans MS" panose="030F0702030302020204" pitchFamily="66" charset="0"/>
            </a:endParaRP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</a:rPr>
              <a:t>Scores need to be in by </a:t>
            </a:r>
            <a:r>
              <a:rPr lang="en-GB" sz="1400" b="1" dirty="0" smtClean="0">
                <a:latin typeface="Comic Sans MS" panose="030F0702030302020204" pitchFamily="66" charset="0"/>
              </a:rPr>
              <a:t>Tuesday 9th February 2021.</a:t>
            </a:r>
            <a:endParaRPr lang="en-GB" sz="1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9762" y="435061"/>
            <a:ext cx="6858000" cy="52959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7179" y="2298357"/>
            <a:ext cx="46131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you total up your scores for all 3 challenges and send it to </a:t>
            </a:r>
            <a:r>
              <a:rPr lang="en-GB" dirty="0" smtClean="0">
                <a:latin typeface="Comic Sans MS" panose="030F0702030302020204" pitchFamily="66" charset="0"/>
                <a:hlinkClick r:id="rId5"/>
              </a:rPr>
              <a:t>teacher@kingslandengland.hereford.sch.uk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Please put Virtual School Games Rugby as the subject.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1569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248</Words>
  <Application>Microsoft Office PowerPoint</Application>
  <PresentationFormat>Widescreen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6</cp:revision>
  <dcterms:created xsi:type="dcterms:W3CDTF">2021-01-26T14:48:21Z</dcterms:created>
  <dcterms:modified xsi:type="dcterms:W3CDTF">2021-01-27T10:30:21Z</dcterms:modified>
</cp:coreProperties>
</file>