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6" r:id="rId2"/>
  </p:sldMasterIdLst>
  <p:sldIdLst>
    <p:sldId id="276" r:id="rId3"/>
    <p:sldId id="293" r:id="rId4"/>
    <p:sldId id="277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65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836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748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329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144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838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39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118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621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1329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257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4555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3024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68721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300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40296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398143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378008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89339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298234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423334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63258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68193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855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88333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teach/class-clips-video/religious-education-ks2-my-life-my-religion-muslim-pilgrimage-hajj/zndfcqt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bbc.co.uk/programmes/p02mwk0y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462812B-6D94-4953-868A-B44ED8F99E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502" y="602808"/>
            <a:ext cx="1971605" cy="158093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A78CAAE-1678-43C9-928C-D6838D0463E5}"/>
              </a:ext>
            </a:extLst>
          </p:cNvPr>
          <p:cNvSpPr txBox="1"/>
          <p:nvPr/>
        </p:nvSpPr>
        <p:spPr>
          <a:xfrm>
            <a:off x="4776485" y="617972"/>
            <a:ext cx="4888376" cy="523220"/>
          </a:xfrm>
          <a:prstGeom prst="rect">
            <a:avLst/>
          </a:prstGeom>
          <a:solidFill>
            <a:srgbClr val="CC6600"/>
          </a:solidFill>
        </p:spPr>
        <p:txBody>
          <a:bodyPr wrap="square" rtlCol="0">
            <a:spAutoFit/>
          </a:bodyPr>
          <a:lstStyle/>
          <a:p>
            <a:r>
              <a:rPr lang="en-GB" sz="2800" dirty="0"/>
              <a:t>The Muslim Pilgrimage- Hajj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675C5D0-5866-4E6E-A689-F16A14AA12CC}"/>
              </a:ext>
            </a:extLst>
          </p:cNvPr>
          <p:cNvSpPr txBox="1"/>
          <p:nvPr/>
        </p:nvSpPr>
        <p:spPr>
          <a:xfrm>
            <a:off x="3171596" y="1192783"/>
            <a:ext cx="78701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Below are two video clips to watch as well as  PPTs and activities in the ‘Twinkle Go’ folder you could choose from.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425801C-A1DE-492C-87C6-7D8153ED3003}"/>
              </a:ext>
            </a:extLst>
          </p:cNvPr>
          <p:cNvSpPr txBox="1"/>
          <p:nvPr/>
        </p:nvSpPr>
        <p:spPr>
          <a:xfrm>
            <a:off x="646802" y="4845374"/>
            <a:ext cx="4683481" cy="120032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If you login in to </a:t>
            </a:r>
            <a:r>
              <a:rPr lang="en-GB" dirty="0">
                <a:solidFill>
                  <a:srgbClr val="0070C0"/>
                </a:solidFill>
              </a:rPr>
              <a:t>Twinkle Go</a:t>
            </a:r>
            <a:r>
              <a:rPr lang="en-GB" dirty="0"/>
              <a:t>, you will find:</a:t>
            </a:r>
          </a:p>
          <a:p>
            <a:r>
              <a:rPr lang="en-GB" dirty="0"/>
              <a:t>                    PPT guide</a:t>
            </a:r>
          </a:p>
          <a:p>
            <a:r>
              <a:rPr lang="en-GB" dirty="0"/>
              <a:t>                    Photo display                   </a:t>
            </a:r>
          </a:p>
          <a:p>
            <a:r>
              <a:rPr lang="en-GB" dirty="0"/>
              <a:t>                                                                                  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F58D72A-C576-4D04-A7FC-F4E1C579496D}"/>
              </a:ext>
            </a:extLst>
          </p:cNvPr>
          <p:cNvSpPr txBox="1"/>
          <p:nvPr/>
        </p:nvSpPr>
        <p:spPr>
          <a:xfrm>
            <a:off x="5800346" y="5045428"/>
            <a:ext cx="1960904" cy="80021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70C0"/>
                </a:solidFill>
              </a:rPr>
              <a:t>Twinkle Go-PIN:</a:t>
            </a:r>
          </a:p>
          <a:p>
            <a:r>
              <a:rPr lang="en-GB" dirty="0">
                <a:solidFill>
                  <a:srgbClr val="0070C0"/>
                </a:solidFill>
              </a:rPr>
              <a:t>MF5087        </a:t>
            </a:r>
            <a:r>
              <a:rPr lang="en-GB" sz="2800" dirty="0"/>
              <a:t> 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1AD07E6-265E-4C74-AFFC-BE569AE64BAE}"/>
              </a:ext>
            </a:extLst>
          </p:cNvPr>
          <p:cNvSpPr txBox="1"/>
          <p:nvPr/>
        </p:nvSpPr>
        <p:spPr>
          <a:xfrm>
            <a:off x="3171596" y="2269575"/>
            <a:ext cx="52574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0DB6137-FC7F-4582-9468-76B349EAE06A}"/>
              </a:ext>
            </a:extLst>
          </p:cNvPr>
          <p:cNvSpPr txBox="1"/>
          <p:nvPr/>
        </p:nvSpPr>
        <p:spPr>
          <a:xfrm>
            <a:off x="3171596" y="3062239"/>
            <a:ext cx="49266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13C1107-69D3-45EE-8A97-E374D75F34A5}"/>
              </a:ext>
            </a:extLst>
          </p:cNvPr>
          <p:cNvSpPr txBox="1"/>
          <p:nvPr/>
        </p:nvSpPr>
        <p:spPr>
          <a:xfrm>
            <a:off x="2810107" y="2488557"/>
            <a:ext cx="70399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3"/>
              </a:rPr>
              <a:t>https://www.bbc.co.uk/teach/class-clips-video/religious-education-ks2-my-life-my-religion-muslim-pilgrimage-hajj/zndfcqt</a:t>
            </a: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D729370-CF51-458C-81A0-9302895479B6}"/>
              </a:ext>
            </a:extLst>
          </p:cNvPr>
          <p:cNvSpPr txBox="1"/>
          <p:nvPr/>
        </p:nvSpPr>
        <p:spPr>
          <a:xfrm>
            <a:off x="3444949" y="3710763"/>
            <a:ext cx="49841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4"/>
              </a:rPr>
              <a:t>https://www.bbc.co.uk/programmes/p02mwk0y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915878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E4B459-17D7-49B1-BA21-EC9D9CD4E7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6411" y="602166"/>
            <a:ext cx="5525368" cy="517398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A69F821-5FA8-44D5-A3B4-35BCDB929095}"/>
              </a:ext>
            </a:extLst>
          </p:cNvPr>
          <p:cNvSpPr txBox="1"/>
          <p:nvPr/>
        </p:nvSpPr>
        <p:spPr>
          <a:xfrm>
            <a:off x="606931" y="1605775"/>
            <a:ext cx="5129561" cy="286232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Imagine you have been to Mecca on Hajj.</a:t>
            </a:r>
          </a:p>
          <a:p>
            <a:r>
              <a:rPr lang="en-GB" dirty="0"/>
              <a:t>Write a postcard about your experience </a:t>
            </a:r>
          </a:p>
          <a:p>
            <a:r>
              <a:rPr lang="en-GB" dirty="0"/>
              <a:t>Address it to Class 3 </a:t>
            </a:r>
          </a:p>
          <a:p>
            <a:endParaRPr lang="en-GB" dirty="0"/>
          </a:p>
          <a:p>
            <a:r>
              <a:rPr lang="en-GB" dirty="0"/>
              <a:t>         Include: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Where you are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Why you are there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Something you saw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What impressed you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How it made you feel</a:t>
            </a:r>
          </a:p>
        </p:txBody>
      </p:sp>
    </p:spTree>
    <p:extLst>
      <p:ext uri="{BB962C8B-B14F-4D97-AF65-F5344CB8AC3E}">
        <p14:creationId xmlns:p14="http://schemas.microsoft.com/office/powerpoint/2010/main" val="5231041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F828D28-8E09-41CC-8229-3070B5467A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231DE0B-C58B-4B44-939C-2B61D28985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730"/>
          <a:stretch/>
        </p:blipFill>
        <p:spPr>
          <a:xfrm>
            <a:off x="20" y="-22"/>
            <a:ext cx="12191977" cy="6858022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D5B012D8-7F27-4758-9AC6-C889B154BD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103377" y="1100316"/>
            <a:ext cx="6858003" cy="4657347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45E3FF3-96F8-4354-9B73-81EF19A2E30A}"/>
              </a:ext>
            </a:extLst>
          </p:cNvPr>
          <p:cNvSpPr txBox="1"/>
          <p:nvPr/>
        </p:nvSpPr>
        <p:spPr>
          <a:xfrm>
            <a:off x="1260088" y="643468"/>
            <a:ext cx="5591974" cy="170944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0000" lnSpcReduction="20000"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b="1" dirty="0"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 Follow the link for Today’s Worship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b="1" dirty="0"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In the Whole School Folder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063B759-00FC-46D1-9898-8E8625268F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40187" y="2206184"/>
            <a:ext cx="6858003" cy="2445624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42815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595</TotalTime>
  <Words>137</Words>
  <Application>Microsoft Office PowerPoint</Application>
  <PresentationFormat>Widescreen</PresentationFormat>
  <Paragraphs>24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Wingdings</vt:lpstr>
      <vt:lpstr>Office Theme</vt:lpstr>
      <vt:lpstr>2_Office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Smith</dc:creator>
  <cp:lastModifiedBy>Caroline Smith</cp:lastModifiedBy>
  <cp:revision>45</cp:revision>
  <dcterms:created xsi:type="dcterms:W3CDTF">2021-01-31T09:41:36Z</dcterms:created>
  <dcterms:modified xsi:type="dcterms:W3CDTF">2021-02-28T10:08:50Z</dcterms:modified>
</cp:coreProperties>
</file>