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3" r:id="rId2"/>
    <p:sldId id="280" r:id="rId3"/>
    <p:sldId id="304" r:id="rId4"/>
    <p:sldId id="305" r:id="rId5"/>
    <p:sldId id="30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019F2-BC1F-4823-9463-40060FEDFC8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2352BB3-847C-4AEE-B651-6E0A631EC8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9DE28E9-712F-4450-B4E0-B5EC69175C45}"/>
              </a:ext>
            </a:extLst>
          </p:cNvPr>
          <p:cNvSpPr>
            <a:spLocks noGrp="1"/>
          </p:cNvSpPr>
          <p:nvPr>
            <p:ph type="dt" sz="half" idx="10"/>
          </p:nvPr>
        </p:nvSpPr>
        <p:spPr/>
        <p:txBody>
          <a:bodyPr/>
          <a:lstStyle/>
          <a:p>
            <a:fld id="{78077BEC-864C-4404-9D6B-48092B81DF28}" type="datetimeFigureOut">
              <a:rPr lang="en-US" smtClean="0"/>
              <a:t>1/25/2021</a:t>
            </a:fld>
            <a:endParaRPr lang="en-US"/>
          </a:p>
        </p:txBody>
      </p:sp>
      <p:sp>
        <p:nvSpPr>
          <p:cNvPr id="5" name="Footer Placeholder 4">
            <a:extLst>
              <a:ext uri="{FF2B5EF4-FFF2-40B4-BE49-F238E27FC236}">
                <a16:creationId xmlns:a16="http://schemas.microsoft.com/office/drawing/2014/main" id="{CA078BD4-2E70-497C-B56A-581AB1AEA8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32FFC0-BE4C-456C-8D3F-AD0F1BBFD7BD}"/>
              </a:ext>
            </a:extLst>
          </p:cNvPr>
          <p:cNvSpPr>
            <a:spLocks noGrp="1"/>
          </p:cNvSpPr>
          <p:nvPr>
            <p:ph type="sldNum" sz="quarter" idx="12"/>
          </p:nvPr>
        </p:nvSpPr>
        <p:spPr/>
        <p:txBody>
          <a:bodyPr/>
          <a:lstStyle/>
          <a:p>
            <a:fld id="{CCE654E9-5793-4D56-A6D4-6C33B661FD97}" type="slidenum">
              <a:rPr lang="en-US" smtClean="0"/>
              <a:t>‹#›</a:t>
            </a:fld>
            <a:endParaRPr lang="en-US"/>
          </a:p>
        </p:txBody>
      </p:sp>
    </p:spTree>
    <p:extLst>
      <p:ext uri="{BB962C8B-B14F-4D97-AF65-F5344CB8AC3E}">
        <p14:creationId xmlns:p14="http://schemas.microsoft.com/office/powerpoint/2010/main" val="17930674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9AB35-24D2-42F3-A96E-7A868FCEB51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7985EA3-5DF1-467D-B7D5-82D3EAE535D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20653D-1D5C-4AA7-960D-6B0F1400957F}"/>
              </a:ext>
            </a:extLst>
          </p:cNvPr>
          <p:cNvSpPr>
            <a:spLocks noGrp="1"/>
          </p:cNvSpPr>
          <p:nvPr>
            <p:ph type="dt" sz="half" idx="10"/>
          </p:nvPr>
        </p:nvSpPr>
        <p:spPr/>
        <p:txBody>
          <a:bodyPr/>
          <a:lstStyle/>
          <a:p>
            <a:fld id="{78077BEC-864C-4404-9D6B-48092B81DF28}" type="datetimeFigureOut">
              <a:rPr lang="en-US" smtClean="0"/>
              <a:t>1/25/2021</a:t>
            </a:fld>
            <a:endParaRPr lang="en-US"/>
          </a:p>
        </p:txBody>
      </p:sp>
      <p:sp>
        <p:nvSpPr>
          <p:cNvPr id="5" name="Footer Placeholder 4">
            <a:extLst>
              <a:ext uri="{FF2B5EF4-FFF2-40B4-BE49-F238E27FC236}">
                <a16:creationId xmlns:a16="http://schemas.microsoft.com/office/drawing/2014/main" id="{AFBF5270-C16C-4509-A880-EBA1AC55A6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7A6AF14-FB92-42DE-8ADB-92FA62D427CE}"/>
              </a:ext>
            </a:extLst>
          </p:cNvPr>
          <p:cNvSpPr>
            <a:spLocks noGrp="1"/>
          </p:cNvSpPr>
          <p:nvPr>
            <p:ph type="sldNum" sz="quarter" idx="12"/>
          </p:nvPr>
        </p:nvSpPr>
        <p:spPr/>
        <p:txBody>
          <a:bodyPr/>
          <a:lstStyle/>
          <a:p>
            <a:fld id="{CCE654E9-5793-4D56-A6D4-6C33B661FD97}" type="slidenum">
              <a:rPr lang="en-US" smtClean="0"/>
              <a:t>‹#›</a:t>
            </a:fld>
            <a:endParaRPr lang="en-US"/>
          </a:p>
        </p:txBody>
      </p:sp>
    </p:spTree>
    <p:extLst>
      <p:ext uri="{BB962C8B-B14F-4D97-AF65-F5344CB8AC3E}">
        <p14:creationId xmlns:p14="http://schemas.microsoft.com/office/powerpoint/2010/main" val="12046128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8D079C-BDCA-4597-AA6A-136DA268794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2112B6B-5B0D-425E-96BB-1780A5BD38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BB6FDB6-EED7-4CB9-9299-82B8031BB066}"/>
              </a:ext>
            </a:extLst>
          </p:cNvPr>
          <p:cNvSpPr>
            <a:spLocks noGrp="1"/>
          </p:cNvSpPr>
          <p:nvPr>
            <p:ph type="dt" sz="half" idx="10"/>
          </p:nvPr>
        </p:nvSpPr>
        <p:spPr/>
        <p:txBody>
          <a:bodyPr/>
          <a:lstStyle/>
          <a:p>
            <a:fld id="{78077BEC-864C-4404-9D6B-48092B81DF28}" type="datetimeFigureOut">
              <a:rPr lang="en-US" smtClean="0"/>
              <a:t>1/25/2021</a:t>
            </a:fld>
            <a:endParaRPr lang="en-US"/>
          </a:p>
        </p:txBody>
      </p:sp>
      <p:sp>
        <p:nvSpPr>
          <p:cNvPr id="5" name="Footer Placeholder 4">
            <a:extLst>
              <a:ext uri="{FF2B5EF4-FFF2-40B4-BE49-F238E27FC236}">
                <a16:creationId xmlns:a16="http://schemas.microsoft.com/office/drawing/2014/main" id="{5442F650-8A3A-4FEB-A78A-539E9C8832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D541570-58DF-4BD3-B7E4-DC41482D4256}"/>
              </a:ext>
            </a:extLst>
          </p:cNvPr>
          <p:cNvSpPr>
            <a:spLocks noGrp="1"/>
          </p:cNvSpPr>
          <p:nvPr>
            <p:ph type="sldNum" sz="quarter" idx="12"/>
          </p:nvPr>
        </p:nvSpPr>
        <p:spPr/>
        <p:txBody>
          <a:bodyPr/>
          <a:lstStyle/>
          <a:p>
            <a:fld id="{CCE654E9-5793-4D56-A6D4-6C33B661FD97}" type="slidenum">
              <a:rPr lang="en-US" smtClean="0"/>
              <a:t>‹#›</a:t>
            </a:fld>
            <a:endParaRPr lang="en-US"/>
          </a:p>
        </p:txBody>
      </p:sp>
    </p:spTree>
    <p:extLst>
      <p:ext uri="{BB962C8B-B14F-4D97-AF65-F5344CB8AC3E}">
        <p14:creationId xmlns:p14="http://schemas.microsoft.com/office/powerpoint/2010/main" val="919349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1E884-7F60-4C97-9004-0D3F5EE6E3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5DEFF8-80C3-4B2F-A509-0654AA8453D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0218C8A-1A7C-471E-9206-238CCE0E5802}"/>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0526E26-C2B3-4844-98F5-8F450B0D3994}"/>
              </a:ext>
            </a:extLst>
          </p:cNvPr>
          <p:cNvSpPr>
            <a:spLocks noGrp="1"/>
          </p:cNvSpPr>
          <p:nvPr>
            <p:ph type="dt" sz="half" idx="10"/>
          </p:nvPr>
        </p:nvSpPr>
        <p:spPr/>
        <p:txBody>
          <a:bodyPr/>
          <a:lstStyle/>
          <a:p>
            <a:fld id="{78077BEC-864C-4404-9D6B-48092B81DF28}" type="datetimeFigureOut">
              <a:rPr lang="en-US" smtClean="0"/>
              <a:t>1/25/2021</a:t>
            </a:fld>
            <a:endParaRPr lang="en-US"/>
          </a:p>
        </p:txBody>
      </p:sp>
      <p:sp>
        <p:nvSpPr>
          <p:cNvPr id="6" name="Footer Placeholder 5">
            <a:extLst>
              <a:ext uri="{FF2B5EF4-FFF2-40B4-BE49-F238E27FC236}">
                <a16:creationId xmlns:a16="http://schemas.microsoft.com/office/drawing/2014/main" id="{EA32D990-3B95-448A-BF08-1D8E02D779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B0BBF2-A67C-4B33-978A-BB9E70EC3E28}"/>
              </a:ext>
            </a:extLst>
          </p:cNvPr>
          <p:cNvSpPr>
            <a:spLocks noGrp="1"/>
          </p:cNvSpPr>
          <p:nvPr>
            <p:ph type="sldNum" sz="quarter" idx="12"/>
          </p:nvPr>
        </p:nvSpPr>
        <p:spPr/>
        <p:txBody>
          <a:bodyPr/>
          <a:lstStyle/>
          <a:p>
            <a:fld id="{CCE654E9-5793-4D56-A6D4-6C33B661FD97}" type="slidenum">
              <a:rPr lang="en-US" smtClean="0"/>
              <a:t>‹#›</a:t>
            </a:fld>
            <a:endParaRPr lang="en-US"/>
          </a:p>
        </p:txBody>
      </p:sp>
    </p:spTree>
    <p:extLst>
      <p:ext uri="{BB962C8B-B14F-4D97-AF65-F5344CB8AC3E}">
        <p14:creationId xmlns:p14="http://schemas.microsoft.com/office/powerpoint/2010/main" val="27612538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70E09-1EFA-4AF5-ACF0-E6A37C8F2CF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2F33EC8-8CFD-4E09-A1FB-E037753D525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61EAF10-8E53-4889-A010-61AB56611C2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781F536-D4F2-4B63-899D-377813AE54F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B2DB723-7CA5-4D3E-B53F-F259E497897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FD128AE-5964-44CC-A461-B4D02CB14023}"/>
              </a:ext>
            </a:extLst>
          </p:cNvPr>
          <p:cNvSpPr>
            <a:spLocks noGrp="1"/>
          </p:cNvSpPr>
          <p:nvPr>
            <p:ph type="dt" sz="half" idx="10"/>
          </p:nvPr>
        </p:nvSpPr>
        <p:spPr/>
        <p:txBody>
          <a:bodyPr/>
          <a:lstStyle/>
          <a:p>
            <a:fld id="{78077BEC-864C-4404-9D6B-48092B81DF28}" type="datetimeFigureOut">
              <a:rPr lang="en-US" smtClean="0"/>
              <a:t>1/25/2021</a:t>
            </a:fld>
            <a:endParaRPr lang="en-US"/>
          </a:p>
        </p:txBody>
      </p:sp>
      <p:sp>
        <p:nvSpPr>
          <p:cNvPr id="8" name="Footer Placeholder 7">
            <a:extLst>
              <a:ext uri="{FF2B5EF4-FFF2-40B4-BE49-F238E27FC236}">
                <a16:creationId xmlns:a16="http://schemas.microsoft.com/office/drawing/2014/main" id="{A361F815-4DF9-4B02-8A1E-A77CFF56A85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1634409-3030-4DCE-B8A2-5BB714FD7B5B}"/>
              </a:ext>
            </a:extLst>
          </p:cNvPr>
          <p:cNvSpPr>
            <a:spLocks noGrp="1"/>
          </p:cNvSpPr>
          <p:nvPr>
            <p:ph type="sldNum" sz="quarter" idx="12"/>
          </p:nvPr>
        </p:nvSpPr>
        <p:spPr/>
        <p:txBody>
          <a:bodyPr/>
          <a:lstStyle/>
          <a:p>
            <a:fld id="{CCE654E9-5793-4D56-A6D4-6C33B661FD97}" type="slidenum">
              <a:rPr lang="en-US" smtClean="0"/>
              <a:t>‹#›</a:t>
            </a:fld>
            <a:endParaRPr lang="en-US"/>
          </a:p>
        </p:txBody>
      </p:sp>
    </p:spTree>
    <p:extLst>
      <p:ext uri="{BB962C8B-B14F-4D97-AF65-F5344CB8AC3E}">
        <p14:creationId xmlns:p14="http://schemas.microsoft.com/office/powerpoint/2010/main" val="17264438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D2733-0BD1-4C45-9024-643DE5D7D21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C83A183-EFB6-4B53-B95C-FDFD1CE66602}"/>
              </a:ext>
            </a:extLst>
          </p:cNvPr>
          <p:cNvSpPr>
            <a:spLocks noGrp="1"/>
          </p:cNvSpPr>
          <p:nvPr>
            <p:ph type="dt" sz="half" idx="10"/>
          </p:nvPr>
        </p:nvSpPr>
        <p:spPr/>
        <p:txBody>
          <a:bodyPr/>
          <a:lstStyle/>
          <a:p>
            <a:fld id="{78077BEC-864C-4404-9D6B-48092B81DF28}" type="datetimeFigureOut">
              <a:rPr lang="en-US" smtClean="0"/>
              <a:t>1/25/2021</a:t>
            </a:fld>
            <a:endParaRPr lang="en-US"/>
          </a:p>
        </p:txBody>
      </p:sp>
      <p:sp>
        <p:nvSpPr>
          <p:cNvPr id="4" name="Footer Placeholder 3">
            <a:extLst>
              <a:ext uri="{FF2B5EF4-FFF2-40B4-BE49-F238E27FC236}">
                <a16:creationId xmlns:a16="http://schemas.microsoft.com/office/drawing/2014/main" id="{2BBD99F9-51BB-46EF-8EFD-B3EC3763365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BEC11AE-9586-4860-967B-3396BE6142DB}"/>
              </a:ext>
            </a:extLst>
          </p:cNvPr>
          <p:cNvSpPr>
            <a:spLocks noGrp="1"/>
          </p:cNvSpPr>
          <p:nvPr>
            <p:ph type="sldNum" sz="quarter" idx="12"/>
          </p:nvPr>
        </p:nvSpPr>
        <p:spPr/>
        <p:txBody>
          <a:bodyPr/>
          <a:lstStyle/>
          <a:p>
            <a:fld id="{CCE654E9-5793-4D56-A6D4-6C33B661FD97}" type="slidenum">
              <a:rPr lang="en-US" smtClean="0"/>
              <a:t>‹#›</a:t>
            </a:fld>
            <a:endParaRPr lang="en-US"/>
          </a:p>
        </p:txBody>
      </p:sp>
    </p:spTree>
    <p:extLst>
      <p:ext uri="{BB962C8B-B14F-4D97-AF65-F5344CB8AC3E}">
        <p14:creationId xmlns:p14="http://schemas.microsoft.com/office/powerpoint/2010/main" val="3835899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16A6BF0-65A3-46F5-82B1-FA1F25D3DDC0}"/>
              </a:ext>
            </a:extLst>
          </p:cNvPr>
          <p:cNvSpPr>
            <a:spLocks noGrp="1"/>
          </p:cNvSpPr>
          <p:nvPr>
            <p:ph type="dt" sz="half" idx="10"/>
          </p:nvPr>
        </p:nvSpPr>
        <p:spPr/>
        <p:txBody>
          <a:bodyPr/>
          <a:lstStyle/>
          <a:p>
            <a:fld id="{78077BEC-864C-4404-9D6B-48092B81DF28}" type="datetimeFigureOut">
              <a:rPr lang="en-US" smtClean="0"/>
              <a:t>1/25/2021</a:t>
            </a:fld>
            <a:endParaRPr lang="en-US"/>
          </a:p>
        </p:txBody>
      </p:sp>
      <p:sp>
        <p:nvSpPr>
          <p:cNvPr id="3" name="Footer Placeholder 2">
            <a:extLst>
              <a:ext uri="{FF2B5EF4-FFF2-40B4-BE49-F238E27FC236}">
                <a16:creationId xmlns:a16="http://schemas.microsoft.com/office/drawing/2014/main" id="{F9CCB5B5-A4D4-4219-89D8-A009C98A8ED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E6AB856-21B3-4999-9581-E898E93D64C5}"/>
              </a:ext>
            </a:extLst>
          </p:cNvPr>
          <p:cNvSpPr>
            <a:spLocks noGrp="1"/>
          </p:cNvSpPr>
          <p:nvPr>
            <p:ph type="sldNum" sz="quarter" idx="12"/>
          </p:nvPr>
        </p:nvSpPr>
        <p:spPr/>
        <p:txBody>
          <a:bodyPr/>
          <a:lstStyle/>
          <a:p>
            <a:fld id="{CCE654E9-5793-4D56-A6D4-6C33B661FD97}" type="slidenum">
              <a:rPr lang="en-US" smtClean="0"/>
              <a:t>‹#›</a:t>
            </a:fld>
            <a:endParaRPr lang="en-US"/>
          </a:p>
        </p:txBody>
      </p:sp>
    </p:spTree>
    <p:extLst>
      <p:ext uri="{BB962C8B-B14F-4D97-AF65-F5344CB8AC3E}">
        <p14:creationId xmlns:p14="http://schemas.microsoft.com/office/powerpoint/2010/main" val="4095638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BE722-E908-4A4D-8EAA-AEA5AF8025A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86BC2F0-F5EF-4E9F-BE73-CE9429782C5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D0816B6-B04E-4001-B351-742F23F5C0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C1C73B9-CCCD-4C6C-B224-12DD000F2EFB}"/>
              </a:ext>
            </a:extLst>
          </p:cNvPr>
          <p:cNvSpPr>
            <a:spLocks noGrp="1"/>
          </p:cNvSpPr>
          <p:nvPr>
            <p:ph type="dt" sz="half" idx="10"/>
          </p:nvPr>
        </p:nvSpPr>
        <p:spPr/>
        <p:txBody>
          <a:bodyPr/>
          <a:lstStyle/>
          <a:p>
            <a:fld id="{78077BEC-864C-4404-9D6B-48092B81DF28}" type="datetimeFigureOut">
              <a:rPr lang="en-US" smtClean="0"/>
              <a:t>1/25/2021</a:t>
            </a:fld>
            <a:endParaRPr lang="en-US"/>
          </a:p>
        </p:txBody>
      </p:sp>
      <p:sp>
        <p:nvSpPr>
          <p:cNvPr id="6" name="Footer Placeholder 5">
            <a:extLst>
              <a:ext uri="{FF2B5EF4-FFF2-40B4-BE49-F238E27FC236}">
                <a16:creationId xmlns:a16="http://schemas.microsoft.com/office/drawing/2014/main" id="{0550914E-5EB8-4604-8CF2-7616BEC182E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E420E9-786E-4D99-89F2-1D6AD85A24E9}"/>
              </a:ext>
            </a:extLst>
          </p:cNvPr>
          <p:cNvSpPr>
            <a:spLocks noGrp="1"/>
          </p:cNvSpPr>
          <p:nvPr>
            <p:ph type="sldNum" sz="quarter" idx="12"/>
          </p:nvPr>
        </p:nvSpPr>
        <p:spPr/>
        <p:txBody>
          <a:bodyPr/>
          <a:lstStyle/>
          <a:p>
            <a:fld id="{CCE654E9-5793-4D56-A6D4-6C33B661FD97}" type="slidenum">
              <a:rPr lang="en-US" smtClean="0"/>
              <a:t>‹#›</a:t>
            </a:fld>
            <a:endParaRPr lang="en-US"/>
          </a:p>
        </p:txBody>
      </p:sp>
    </p:spTree>
    <p:extLst>
      <p:ext uri="{BB962C8B-B14F-4D97-AF65-F5344CB8AC3E}">
        <p14:creationId xmlns:p14="http://schemas.microsoft.com/office/powerpoint/2010/main" val="162079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8D4AF5-8AEA-4FBF-9F7E-1017AD9FEB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087DD6-0899-4AB7-B5AD-E3669C6BC59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2E0AC82-2855-4D11-A05F-A4E5F120FD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919E859-0E45-4FFE-AB57-758FC173E7AE}"/>
              </a:ext>
            </a:extLst>
          </p:cNvPr>
          <p:cNvSpPr>
            <a:spLocks noGrp="1"/>
          </p:cNvSpPr>
          <p:nvPr>
            <p:ph type="dt" sz="half" idx="10"/>
          </p:nvPr>
        </p:nvSpPr>
        <p:spPr/>
        <p:txBody>
          <a:bodyPr/>
          <a:lstStyle/>
          <a:p>
            <a:fld id="{78077BEC-864C-4404-9D6B-48092B81DF28}" type="datetimeFigureOut">
              <a:rPr lang="en-US" smtClean="0"/>
              <a:t>1/25/2021</a:t>
            </a:fld>
            <a:endParaRPr lang="en-US"/>
          </a:p>
        </p:txBody>
      </p:sp>
      <p:sp>
        <p:nvSpPr>
          <p:cNvPr id="6" name="Footer Placeholder 5">
            <a:extLst>
              <a:ext uri="{FF2B5EF4-FFF2-40B4-BE49-F238E27FC236}">
                <a16:creationId xmlns:a16="http://schemas.microsoft.com/office/drawing/2014/main" id="{161F6B0E-7286-4350-A0F9-EDA8E394DF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6D3792-DF4F-4925-B7A5-8EC5EEE09482}"/>
              </a:ext>
            </a:extLst>
          </p:cNvPr>
          <p:cNvSpPr>
            <a:spLocks noGrp="1"/>
          </p:cNvSpPr>
          <p:nvPr>
            <p:ph type="sldNum" sz="quarter" idx="12"/>
          </p:nvPr>
        </p:nvSpPr>
        <p:spPr/>
        <p:txBody>
          <a:bodyPr/>
          <a:lstStyle/>
          <a:p>
            <a:fld id="{CCE654E9-5793-4D56-A6D4-6C33B661FD97}" type="slidenum">
              <a:rPr lang="en-US" smtClean="0"/>
              <a:t>‹#›</a:t>
            </a:fld>
            <a:endParaRPr lang="en-US"/>
          </a:p>
        </p:txBody>
      </p:sp>
    </p:spTree>
    <p:extLst>
      <p:ext uri="{BB962C8B-B14F-4D97-AF65-F5344CB8AC3E}">
        <p14:creationId xmlns:p14="http://schemas.microsoft.com/office/powerpoint/2010/main" val="38520311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0A360-3581-4EEA-881C-A4A35EF4B3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45F108A-7A7B-4238-A1EC-E0F4518F02D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C4FD35-21B0-4D02-B36D-68C2B7FD5769}"/>
              </a:ext>
            </a:extLst>
          </p:cNvPr>
          <p:cNvSpPr>
            <a:spLocks noGrp="1"/>
          </p:cNvSpPr>
          <p:nvPr>
            <p:ph type="dt" sz="half" idx="10"/>
          </p:nvPr>
        </p:nvSpPr>
        <p:spPr/>
        <p:txBody>
          <a:bodyPr/>
          <a:lstStyle/>
          <a:p>
            <a:fld id="{78077BEC-864C-4404-9D6B-48092B81DF28}" type="datetimeFigureOut">
              <a:rPr lang="en-US" smtClean="0"/>
              <a:t>1/25/2021</a:t>
            </a:fld>
            <a:endParaRPr lang="en-US"/>
          </a:p>
        </p:txBody>
      </p:sp>
      <p:sp>
        <p:nvSpPr>
          <p:cNvPr id="5" name="Footer Placeholder 4">
            <a:extLst>
              <a:ext uri="{FF2B5EF4-FFF2-40B4-BE49-F238E27FC236}">
                <a16:creationId xmlns:a16="http://schemas.microsoft.com/office/drawing/2014/main" id="{D9678281-57AF-4272-B97E-38CC16EF49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F2E794-B3BD-4D33-9F1C-5F18961A55DF}"/>
              </a:ext>
            </a:extLst>
          </p:cNvPr>
          <p:cNvSpPr>
            <a:spLocks noGrp="1"/>
          </p:cNvSpPr>
          <p:nvPr>
            <p:ph type="sldNum" sz="quarter" idx="12"/>
          </p:nvPr>
        </p:nvSpPr>
        <p:spPr/>
        <p:txBody>
          <a:bodyPr/>
          <a:lstStyle/>
          <a:p>
            <a:fld id="{CCE654E9-5793-4D56-A6D4-6C33B661FD97}" type="slidenum">
              <a:rPr lang="en-US" smtClean="0"/>
              <a:t>‹#›</a:t>
            </a:fld>
            <a:endParaRPr lang="en-US"/>
          </a:p>
        </p:txBody>
      </p:sp>
    </p:spTree>
    <p:extLst>
      <p:ext uri="{BB962C8B-B14F-4D97-AF65-F5344CB8AC3E}">
        <p14:creationId xmlns:p14="http://schemas.microsoft.com/office/powerpoint/2010/main" val="29062610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C2F9FCE-D4DE-470E-98DA-32430B82769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AEA0A23-8704-4A46-8C35-B070FC90E0A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51684C9-9A56-48EC-A9E8-C9AD80009FC2}"/>
              </a:ext>
            </a:extLst>
          </p:cNvPr>
          <p:cNvSpPr>
            <a:spLocks noGrp="1"/>
          </p:cNvSpPr>
          <p:nvPr>
            <p:ph type="dt" sz="half" idx="10"/>
          </p:nvPr>
        </p:nvSpPr>
        <p:spPr/>
        <p:txBody>
          <a:bodyPr/>
          <a:lstStyle/>
          <a:p>
            <a:fld id="{78077BEC-864C-4404-9D6B-48092B81DF28}" type="datetimeFigureOut">
              <a:rPr lang="en-US" smtClean="0"/>
              <a:t>1/25/2021</a:t>
            </a:fld>
            <a:endParaRPr lang="en-US"/>
          </a:p>
        </p:txBody>
      </p:sp>
      <p:sp>
        <p:nvSpPr>
          <p:cNvPr id="5" name="Footer Placeholder 4">
            <a:extLst>
              <a:ext uri="{FF2B5EF4-FFF2-40B4-BE49-F238E27FC236}">
                <a16:creationId xmlns:a16="http://schemas.microsoft.com/office/drawing/2014/main" id="{1E8F3021-5DF5-4C77-A56F-8B7FD602C5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37C3E4E-017F-4BBA-BB91-750068F7A0F7}"/>
              </a:ext>
            </a:extLst>
          </p:cNvPr>
          <p:cNvSpPr>
            <a:spLocks noGrp="1"/>
          </p:cNvSpPr>
          <p:nvPr>
            <p:ph type="sldNum" sz="quarter" idx="12"/>
          </p:nvPr>
        </p:nvSpPr>
        <p:spPr/>
        <p:txBody>
          <a:bodyPr/>
          <a:lstStyle/>
          <a:p>
            <a:fld id="{CCE654E9-5793-4D56-A6D4-6C33B661FD97}" type="slidenum">
              <a:rPr lang="en-US" smtClean="0"/>
              <a:t>‹#›</a:t>
            </a:fld>
            <a:endParaRPr lang="en-US"/>
          </a:p>
        </p:txBody>
      </p:sp>
    </p:spTree>
    <p:extLst>
      <p:ext uri="{BB962C8B-B14F-4D97-AF65-F5344CB8AC3E}">
        <p14:creationId xmlns:p14="http://schemas.microsoft.com/office/powerpoint/2010/main" val="1856845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404192-BEDC-4B37-B031-CFCB90526D9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196EDDD-6F50-4365-A025-51175DC1FA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9EC6FC-98E5-48FC-AD5E-98845F2928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77BEC-864C-4404-9D6B-48092B81DF28}" type="datetimeFigureOut">
              <a:rPr lang="en-US" smtClean="0"/>
              <a:t>1/25/2021</a:t>
            </a:fld>
            <a:endParaRPr lang="en-US"/>
          </a:p>
        </p:txBody>
      </p:sp>
      <p:sp>
        <p:nvSpPr>
          <p:cNvPr id="5" name="Footer Placeholder 4">
            <a:extLst>
              <a:ext uri="{FF2B5EF4-FFF2-40B4-BE49-F238E27FC236}">
                <a16:creationId xmlns:a16="http://schemas.microsoft.com/office/drawing/2014/main" id="{2333971E-F358-4512-9884-E9796C68B0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6DF9749-BA2E-4165-BCBA-FC411304F0F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E654E9-5793-4D56-A6D4-6C33B661FD97}" type="slidenum">
              <a:rPr lang="en-US" smtClean="0"/>
              <a:t>‹#›</a:t>
            </a:fld>
            <a:endParaRPr lang="en-US"/>
          </a:p>
        </p:txBody>
      </p:sp>
    </p:spTree>
    <p:extLst>
      <p:ext uri="{BB962C8B-B14F-4D97-AF65-F5344CB8AC3E}">
        <p14:creationId xmlns:p14="http://schemas.microsoft.com/office/powerpoint/2010/main" val="14729896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elgarblog.wordpress.com/2012/10/16/challenges-and-opportunities-in-the-arctic-by-joseph-f-c-dimento-hermanni-backer-and-alexis-hickman/"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467820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The Arctic</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Remember that the Arctic is found in the far North (top) of our earth. The North Pole is located in the Arctic.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121354"/>
            <a:ext cx="2261710" cy="1435362"/>
          </a:xfrm>
          <a:prstGeom prst="rect">
            <a:avLst/>
          </a:prstGeom>
        </p:spPr>
      </p:pic>
      <p:pic>
        <p:nvPicPr>
          <p:cNvPr id="2" name="Picture 1">
            <a:extLst>
              <a:ext uri="{FF2B5EF4-FFF2-40B4-BE49-F238E27FC236}">
                <a16:creationId xmlns:a16="http://schemas.microsoft.com/office/drawing/2014/main" id="{22762955-DCF2-4013-97E2-C99F52350169}"/>
              </a:ext>
            </a:extLst>
          </p:cNvPr>
          <p:cNvPicPr>
            <a:picLocks noChangeAspect="1"/>
          </p:cNvPicPr>
          <p:nvPr/>
        </p:nvPicPr>
        <p:blipFill>
          <a:blip r:embed="rId5"/>
          <a:stretch>
            <a:fillRect/>
          </a:stretch>
        </p:blipFill>
        <p:spPr>
          <a:xfrm>
            <a:off x="5369638" y="2969819"/>
            <a:ext cx="5790197" cy="3766827"/>
          </a:xfrm>
          <a:prstGeom prst="rect">
            <a:avLst/>
          </a:prstGeom>
        </p:spPr>
      </p:pic>
    </p:spTree>
    <p:extLst>
      <p:ext uri="{BB962C8B-B14F-4D97-AF65-F5344CB8AC3E}">
        <p14:creationId xmlns:p14="http://schemas.microsoft.com/office/powerpoint/2010/main" val="17911204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412420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Topic</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01200" y="416904"/>
            <a:ext cx="2261710" cy="1435362"/>
          </a:xfrm>
          <a:prstGeom prst="rect">
            <a:avLst/>
          </a:prstGeom>
        </p:spPr>
      </p:pic>
      <p:pic>
        <p:nvPicPr>
          <p:cNvPr id="2" name="Picture 1">
            <a:extLst>
              <a:ext uri="{FF2B5EF4-FFF2-40B4-BE49-F238E27FC236}">
                <a16:creationId xmlns:a16="http://schemas.microsoft.com/office/drawing/2014/main" id="{05D4E574-8032-4C7F-BED8-D8DC1129B6A6}"/>
              </a:ext>
            </a:extLst>
          </p:cNvPr>
          <p:cNvPicPr>
            <a:picLocks noChangeAspect="1"/>
          </p:cNvPicPr>
          <p:nvPr/>
        </p:nvPicPr>
        <p:blipFill>
          <a:blip r:embed="rId5"/>
          <a:stretch>
            <a:fillRect/>
          </a:stretch>
        </p:blipFill>
        <p:spPr>
          <a:xfrm>
            <a:off x="751633" y="1283422"/>
            <a:ext cx="5327722" cy="3551814"/>
          </a:xfrm>
          <a:prstGeom prst="rect">
            <a:avLst/>
          </a:prstGeom>
        </p:spPr>
      </p:pic>
      <p:pic>
        <p:nvPicPr>
          <p:cNvPr id="1026" name="Picture 2" descr="Landscape - Oddizzi">
            <a:extLst>
              <a:ext uri="{FF2B5EF4-FFF2-40B4-BE49-F238E27FC236}">
                <a16:creationId xmlns:a16="http://schemas.microsoft.com/office/drawing/2014/main" id="{C9F3EFA4-494F-4D37-A122-EFE07D74E5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19839" y="2573520"/>
            <a:ext cx="5334001" cy="400050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331866B-D8EC-46F4-9F01-EA0B2C715FD5}"/>
              </a:ext>
            </a:extLst>
          </p:cNvPr>
          <p:cNvSpPr txBox="1"/>
          <p:nvPr/>
        </p:nvSpPr>
        <p:spPr>
          <a:xfrm>
            <a:off x="838200" y="5403273"/>
            <a:ext cx="4933962" cy="646331"/>
          </a:xfrm>
          <a:prstGeom prst="rect">
            <a:avLst/>
          </a:prstGeom>
          <a:noFill/>
        </p:spPr>
        <p:txBody>
          <a:bodyPr wrap="square" rtlCol="0">
            <a:spAutoFit/>
          </a:bodyPr>
          <a:lstStyle/>
          <a:p>
            <a:r>
              <a:rPr lang="en-GB" dirty="0">
                <a:latin typeface="Comic Sans MS" panose="030F0702030302020204" pitchFamily="66" charset="0"/>
              </a:rPr>
              <a:t>What can you see in these two pictures? Think about the landscape and colours.</a:t>
            </a:r>
            <a:endParaRPr lang="en-US" dirty="0">
              <a:latin typeface="Comic Sans MS" panose="030F0702030302020204" pitchFamily="66" charset="0"/>
            </a:endParaRPr>
          </a:p>
        </p:txBody>
      </p:sp>
    </p:spTree>
    <p:extLst>
      <p:ext uri="{BB962C8B-B14F-4D97-AF65-F5344CB8AC3E}">
        <p14:creationId xmlns:p14="http://schemas.microsoft.com/office/powerpoint/2010/main" val="1190096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412420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The Arctic</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01200" y="416904"/>
            <a:ext cx="2261710" cy="1435362"/>
          </a:xfrm>
          <a:prstGeom prst="rect">
            <a:avLst/>
          </a:prstGeom>
        </p:spPr>
      </p:pic>
      <p:pic>
        <p:nvPicPr>
          <p:cNvPr id="2" name="Picture 1">
            <a:extLst>
              <a:ext uri="{FF2B5EF4-FFF2-40B4-BE49-F238E27FC236}">
                <a16:creationId xmlns:a16="http://schemas.microsoft.com/office/drawing/2014/main" id="{05D4E574-8032-4C7F-BED8-D8DC1129B6A6}"/>
              </a:ext>
            </a:extLst>
          </p:cNvPr>
          <p:cNvPicPr>
            <a:picLocks noChangeAspect="1"/>
          </p:cNvPicPr>
          <p:nvPr/>
        </p:nvPicPr>
        <p:blipFill>
          <a:blip r:embed="rId5"/>
          <a:stretch>
            <a:fillRect/>
          </a:stretch>
        </p:blipFill>
        <p:spPr>
          <a:xfrm>
            <a:off x="751633" y="1283422"/>
            <a:ext cx="5327722" cy="3551814"/>
          </a:xfrm>
          <a:prstGeom prst="rect">
            <a:avLst/>
          </a:prstGeom>
        </p:spPr>
      </p:pic>
      <p:pic>
        <p:nvPicPr>
          <p:cNvPr id="1026" name="Picture 2" descr="Landscape - Oddizzi">
            <a:extLst>
              <a:ext uri="{FF2B5EF4-FFF2-40B4-BE49-F238E27FC236}">
                <a16:creationId xmlns:a16="http://schemas.microsoft.com/office/drawing/2014/main" id="{C9F3EFA4-494F-4D37-A122-EFE07D74E5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19839" y="2573520"/>
            <a:ext cx="5334001" cy="400050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331866B-D8EC-46F4-9F01-EA0B2C715FD5}"/>
              </a:ext>
            </a:extLst>
          </p:cNvPr>
          <p:cNvSpPr txBox="1"/>
          <p:nvPr/>
        </p:nvSpPr>
        <p:spPr>
          <a:xfrm>
            <a:off x="438159" y="4987913"/>
            <a:ext cx="5641195"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What can you see in these pictures? Think about the landscape and colours</a:t>
            </a: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t>
            </a:r>
            <a:endParaRPr kumimoji="0" lang="en-US"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18400209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2462213"/>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The Arctic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121354"/>
            <a:ext cx="2261710" cy="1435362"/>
          </a:xfrm>
          <a:prstGeom prst="rect">
            <a:avLst/>
          </a:prstGeom>
        </p:spPr>
      </p:pic>
      <p:pic>
        <p:nvPicPr>
          <p:cNvPr id="6" name="Picture 5">
            <a:extLst>
              <a:ext uri="{FF2B5EF4-FFF2-40B4-BE49-F238E27FC236}">
                <a16:creationId xmlns:a16="http://schemas.microsoft.com/office/drawing/2014/main" id="{2D3F462A-46C2-487D-B244-E1CCAAF8D7B7}"/>
              </a:ext>
            </a:extLst>
          </p:cNvPr>
          <p:cNvPicPr>
            <a:picLocks noChangeAspect="1"/>
          </p:cNvPicPr>
          <p:nvPr/>
        </p:nvPicPr>
        <p:blipFill>
          <a:blip r:embed="rId5"/>
          <a:stretch>
            <a:fillRect/>
          </a:stretch>
        </p:blipFill>
        <p:spPr>
          <a:xfrm>
            <a:off x="1915391" y="1737912"/>
            <a:ext cx="8361218" cy="4703184"/>
          </a:xfrm>
          <a:prstGeom prst="rect">
            <a:avLst/>
          </a:prstGeom>
        </p:spPr>
      </p:pic>
    </p:spTree>
    <p:extLst>
      <p:ext uri="{BB962C8B-B14F-4D97-AF65-F5344CB8AC3E}">
        <p14:creationId xmlns:p14="http://schemas.microsoft.com/office/powerpoint/2010/main" val="24515881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644235" y="839034"/>
            <a:ext cx="10515600" cy="5078313"/>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The Arctic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kumimoji="0" lang="en-GB" sz="36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I would like you to use the Power Point on Linda Lang, the Polar artist, that is in Tuesday’s file. Read through the slides and follow the instructions to produce your own piece of Arctic artwork.</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endParaRP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653200" y="121354"/>
            <a:ext cx="2261710" cy="1435362"/>
          </a:xfrm>
          <a:prstGeom prst="rect">
            <a:avLst/>
          </a:prstGeom>
        </p:spPr>
      </p:pic>
      <p:pic>
        <p:nvPicPr>
          <p:cNvPr id="6" name="Picture 2" descr="Image result for linda lang painting">
            <a:extLst>
              <a:ext uri="{FF2B5EF4-FFF2-40B4-BE49-F238E27FC236}">
                <a16:creationId xmlns:a16="http://schemas.microsoft.com/office/drawing/2014/main" id="{BE5C738C-5E97-4298-8F41-BA18A4D4F0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1126" y="4739246"/>
            <a:ext cx="2417617" cy="1895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85480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TotalTime>
  <Words>115</Words>
  <Application>Microsoft Office PowerPoint</Application>
  <PresentationFormat>Widescreen</PresentationFormat>
  <Paragraphs>54</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3</cp:revision>
  <dcterms:created xsi:type="dcterms:W3CDTF">2021-01-25T14:18:49Z</dcterms:created>
  <dcterms:modified xsi:type="dcterms:W3CDTF">2021-01-25T18:21:15Z</dcterms:modified>
</cp:coreProperties>
</file>