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DF845-8CB4-42E1-82F4-99A5D0BCD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44105C-2865-49D9-A855-8494980F5B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947A7-7332-42A8-94AB-AEB72B3EA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D1C13-487C-4F7A-89A1-6FE0209ED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9428E-9810-4582-A577-041B63984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0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EAED1-411E-4D3B-B611-51F14E2C3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FEE4F-5CBC-40A9-960D-57E786E65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D4FED-934C-438B-ABD8-FAB177919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BF6B9-2D35-4758-87EF-9C94D245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BC039-FDBF-4381-A996-37D928259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3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6BDA9-A58A-4244-AFF3-403377D7B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C8E2E-5DC0-473B-BD90-847B95D6D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86994-13AE-4E67-A2A9-C7460F739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C60BC-BF0B-4D2B-843B-4264F6DB1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31611-6D3B-4DAE-B27C-3D786B23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81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FB81E-C0B9-4D86-9A0C-9562AD850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2C92B-507D-4208-9A96-216DBA2608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CC8D5-C1B9-43C9-A3FF-0203FD369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CE67F4-02BD-4375-8C14-EC27BF31B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93C6F2-0FB9-4EE4-A161-613CC26BA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470E1-5910-4673-99BD-C6980B003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0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A60B-EA32-4F53-9BAE-24FCD1B6B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DFA4F-638A-4D5D-B672-3503539F9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80BF1-D8D6-43DA-ABFC-B425ECF4D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B65F70-899D-4456-8C44-9717A2D16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9844F4-7186-4DC7-BE86-FA8E07C248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20D8F-1AB0-40C6-830D-20FCBC0EF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40586D-4262-449E-BA22-F2BE0BE17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DD38E2-64EA-47C3-8B18-FB97FA6E1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41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0729-B393-4D90-AFC3-A230F5A6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75B4DE-0810-4A67-901B-DB4ABABA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26648D-BD40-454A-8187-E429325F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84CD6-C538-4510-BD59-9CE76999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0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562F2D-E759-418E-8385-568224BF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3D3E6A-F87A-4FB1-B864-C1911598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FD1A29-862C-4AB1-8FB4-4F30C3D99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3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79E8B-FF8E-4542-97FD-E2AC795D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48BB0-0200-4A11-8EA3-66DBEBD84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1492A7-10DE-41FC-870F-0DB347215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E0951-BCE8-4FAB-A78E-DE3F2581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088D5-0A3B-42BA-A359-972B18E44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D59B9E-8F8C-49CD-8D9C-5B3BD42C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32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47777-2628-4091-9986-41DC42089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CCB64-1C81-45FB-8A76-D9D72BD817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50F25-FC3A-4126-8C32-760627B29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33E9-C9F8-4B86-B99B-D486FEEE6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2216A-26AE-428C-8FD7-8D101BD3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BFF68-3C09-48B1-9A34-B8E8A83DD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319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9CCF0-ECA8-4CB0-9059-DF43A2991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DA4252-09A0-44CC-A2A9-59EF96FCC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40A60-092B-41A3-93EB-F804097AC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0B0A1-083F-4711-A88E-8339F2FC2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EDB1B-93CF-477D-A3EC-97B8FFB81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34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CE9C10-4153-4819-B709-9F2EB41C1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73FEBF-68C8-4306-A987-0DB2761D9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711A3-64B8-4E4B-BF79-0FC68A2F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7E1A9-368B-4265-B7CA-97CF26324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8555C-14E2-49C9-AB9D-0A5220401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95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223BF6-6557-442F-9024-AD4CEE307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B871F-660E-4AAF-A93D-C348BC21F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C0814-8C40-43B7-A240-09720301C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6C562-56A0-4796-8645-C48AD2FD8E7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58E54-890B-4EEC-AC32-5595C0FEBE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9F994-3EDF-499D-A615-33D23FCED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3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L_A_HjHZxfI&amp;t=162s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youtube.com/watch?v=QM8NjfCfOg0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BE8EC1C-E12F-47C2-AB44-DF25EADE5857}"/>
              </a:ext>
            </a:extLst>
          </p:cNvPr>
          <p:cNvSpPr txBox="1"/>
          <p:nvPr/>
        </p:nvSpPr>
        <p:spPr>
          <a:xfrm>
            <a:off x="4939989" y="412595"/>
            <a:ext cx="90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A5E781-6F16-4D16-A25C-6BB96DD53B44}"/>
              </a:ext>
            </a:extLst>
          </p:cNvPr>
          <p:cNvSpPr txBox="1"/>
          <p:nvPr/>
        </p:nvSpPr>
        <p:spPr>
          <a:xfrm>
            <a:off x="914400" y="1739590"/>
            <a:ext cx="105044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can get outdoors please do. You could try these activities to keep active: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Go for a long brisk walk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Ride your bike or scooter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some football or just kick a ball around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on outdoor equipment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3D8AA-A289-4945-8F6B-02CCDF33F526}"/>
              </a:ext>
            </a:extLst>
          </p:cNvPr>
          <p:cNvSpPr txBox="1"/>
          <p:nvPr/>
        </p:nvSpPr>
        <p:spPr>
          <a:xfrm>
            <a:off x="3568391" y="4486650"/>
            <a:ext cx="7850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can’t get out, follow the link on the slide for a workout or dance session.</a:t>
            </a:r>
          </a:p>
        </p:txBody>
      </p:sp>
      <p:pic>
        <p:nvPicPr>
          <p:cNvPr id="1026" name="Picture 2" descr="Cartoon Bike | National bike month, Best kids bike, Kids bike">
            <a:extLst>
              <a:ext uri="{FF2B5EF4-FFF2-40B4-BE49-F238E27FC236}">
                <a16:creationId xmlns:a16="http://schemas.microsoft.com/office/drawing/2014/main" id="{A61CD815-7D22-4E61-BB1D-F00C76D6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1" y="377524"/>
            <a:ext cx="2920175" cy="311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rkout clipart, Workout Transparent FREE for download on WebStockReview  2021">
            <a:extLst>
              <a:ext uri="{FF2B5EF4-FFF2-40B4-BE49-F238E27FC236}">
                <a16:creationId xmlns:a16="http://schemas.microsoft.com/office/drawing/2014/main" id="{6354702B-D81E-4A21-8324-E350B7E9A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36" y="3897581"/>
            <a:ext cx="2808776" cy="204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278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4C44C6-27FB-46DF-86E2-B6C92255C946}"/>
              </a:ext>
            </a:extLst>
          </p:cNvPr>
          <p:cNvSpPr txBox="1"/>
          <p:nvPr/>
        </p:nvSpPr>
        <p:spPr>
          <a:xfrm>
            <a:off x="2215738" y="6218665"/>
            <a:ext cx="60979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https://www.youtube.com/watch?v=L_A_HjHZxfI&amp;t=162s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98BE79-6B51-429D-ABCC-BC23619892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2739" y="1114425"/>
            <a:ext cx="6572250" cy="46291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B9D4AE-D59C-461D-80F0-298E2057ED8C}"/>
              </a:ext>
            </a:extLst>
          </p:cNvPr>
          <p:cNvSpPr txBox="1"/>
          <p:nvPr/>
        </p:nvSpPr>
        <p:spPr>
          <a:xfrm>
            <a:off x="152770" y="270003"/>
            <a:ext cx="112000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Today for PE, I would like you to follow the link below for a PE workout and then </a:t>
            </a:r>
          </a:p>
          <a:p>
            <a:pPr algn="ctr"/>
            <a:r>
              <a:rPr lang="en-GB" sz="1800" dirty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Cosmic Yoga on the next slide.</a:t>
            </a:r>
            <a:endParaRPr lang="en-GB" sz="200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2995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48352D-2FF3-42F0-9ED4-837F46D0A26B}"/>
              </a:ext>
            </a:extLst>
          </p:cNvPr>
          <p:cNvSpPr txBox="1"/>
          <p:nvPr/>
        </p:nvSpPr>
        <p:spPr>
          <a:xfrm>
            <a:off x="495068" y="112393"/>
            <a:ext cx="2850806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sz="3600" dirty="0"/>
              <a:t>Cosmic Yoga</a:t>
            </a:r>
          </a:p>
          <a:p>
            <a:pPr algn="ctr"/>
            <a:r>
              <a:rPr lang="en-GB" sz="36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B8B5B0-70CE-4862-87B3-3E14D33281F2}"/>
              </a:ext>
            </a:extLst>
          </p:cNvPr>
          <p:cNvSpPr txBox="1"/>
          <p:nvPr/>
        </p:nvSpPr>
        <p:spPr>
          <a:xfrm>
            <a:off x="2348346" y="5826049"/>
            <a:ext cx="60979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https://www.youtube.com/watch?v=QM8NjfCfOg0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DB29AB-3320-46EC-AFC6-B0603A0E4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0128" y="3237895"/>
            <a:ext cx="4242923" cy="23089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C86C7B-5946-40B5-AA7C-C3CF7A52728A}"/>
              </a:ext>
            </a:extLst>
          </p:cNvPr>
          <p:cNvSpPr txBox="1"/>
          <p:nvPr/>
        </p:nvSpPr>
        <p:spPr>
          <a:xfrm>
            <a:off x="3479858" y="2589391"/>
            <a:ext cx="24225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Sonic The Hedgehog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D13B51-0CA3-48F6-8C6D-4B39CE49FA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3851" y="382586"/>
            <a:ext cx="1991096" cy="2186650"/>
          </a:xfrm>
          <a:prstGeom prst="rect">
            <a:avLst/>
          </a:prstGeom>
        </p:spPr>
      </p:pic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6D828270-3329-44F4-B569-883CA74D96DD}"/>
              </a:ext>
            </a:extLst>
          </p:cNvPr>
          <p:cNvSpPr/>
          <p:nvPr/>
        </p:nvSpPr>
        <p:spPr>
          <a:xfrm>
            <a:off x="5902424" y="177345"/>
            <a:ext cx="2810108" cy="1950985"/>
          </a:xfrm>
          <a:prstGeom prst="wedgeEllipseCallout">
            <a:avLst>
              <a:gd name="adj1" fmla="val 100787"/>
              <a:gd name="adj2" fmla="val 4953"/>
            </a:avLst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Before starting make sure you are comfortably dressed and sitting in a quiet spot.</a:t>
            </a:r>
          </a:p>
        </p:txBody>
      </p:sp>
    </p:spTree>
    <p:extLst>
      <p:ext uri="{BB962C8B-B14F-4D97-AF65-F5344CB8AC3E}">
        <p14:creationId xmlns:p14="http://schemas.microsoft.com/office/powerpoint/2010/main" val="37073772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142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Aharoni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12</cp:revision>
  <dcterms:created xsi:type="dcterms:W3CDTF">2021-01-07T13:26:19Z</dcterms:created>
  <dcterms:modified xsi:type="dcterms:W3CDTF">2021-01-21T11:58:01Z</dcterms:modified>
</cp:coreProperties>
</file>