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8" r:id="rId2"/>
    <p:sldId id="264" r:id="rId3"/>
    <p:sldId id="275" r:id="rId4"/>
    <p:sldId id="276" r:id="rId5"/>
    <p:sldId id="277" r:id="rId6"/>
    <p:sldId id="279" r:id="rId7"/>
    <p:sldId id="280" r:id="rId8"/>
    <p:sldId id="281" r:id="rId9"/>
    <p:sldId id="267" r:id="rId10"/>
  </p:sldIdLst>
  <p:sldSz cx="9144000" cy="6858000" type="screen4x3"/>
  <p:notesSz cx="6858000" cy="9144000"/>
  <p:embeddedFontLst>
    <p:embeddedFont>
      <p:font typeface="Tuffy" panose="020B0603060100000000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Twinkl" panose="020B0604020202020204" charset="0"/>
      <p:regular r:id="rId21"/>
      <p:bold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DCF9"/>
    <a:srgbClr val="25BDBE"/>
    <a:srgbClr val="4DB1E3"/>
    <a:srgbClr val="18A0DB"/>
    <a:srgbClr val="DE1E5A"/>
    <a:srgbClr val="BC0105"/>
    <a:srgbClr val="80C1EB"/>
    <a:srgbClr val="ACDDFC"/>
    <a:srgbClr val="FFFFFF"/>
    <a:srgbClr val="4AA1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2" name="Rectangle 1">
            <a:hlinkClick r:id="rId3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97" y="548640"/>
            <a:ext cx="8065007" cy="5760720"/>
          </a:xfrm>
          <a:prstGeom prst="roundRect">
            <a:avLst>
              <a:gd name="adj" fmla="val 2558"/>
            </a:avLst>
          </a:prstGeom>
        </p:spPr>
      </p:pic>
      <p:sp>
        <p:nvSpPr>
          <p:cNvPr id="7" name="Title 1" hidden="1">
            <a:extLst>
              <a:ext uri="{FF2B5EF4-FFF2-40B4-BE49-F238E27FC236}">
                <a16:creationId xmlns:a16="http://schemas.microsoft.com/office/drawing/2014/main" xmlns="" id="{5372A2B9-4A07-4723-AC2F-1B1D02EE50A7}"/>
              </a:ext>
            </a:extLst>
          </p:cNvPr>
          <p:cNvSpPr>
            <a:spLocks noGrp="1"/>
          </p:cNvSpPr>
          <p:nvPr/>
        </p:nvSpPr>
        <p:spPr>
          <a:xfrm>
            <a:off x="736600" y="2904067"/>
            <a:ext cx="7670800" cy="1049866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5"/>
            </a:solidFill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50" charset="0"/>
                <a:ea typeface="+mj-ea"/>
                <a:cs typeface="+mj-cs"/>
              </a:defRPr>
            </a:lvl1pPr>
          </a:lstStyle>
          <a:p>
            <a:r>
              <a:rPr lang="en-GB" sz="1800" b="0" dirty="0">
                <a:solidFill>
                  <a:schemeClr val="tx1"/>
                </a:solidFill>
                <a:latin typeface="Tuffy" panose="020B0603060100000000" pitchFamily="34" charset="0"/>
                <a:ea typeface="Tuffy" panose="020B0603060100000000" pitchFamily="34" charset="0"/>
              </a:rPr>
              <a:t>Right-click to ‘Change Picture’.</a:t>
            </a:r>
          </a:p>
          <a:p>
            <a:r>
              <a:rPr lang="en-GB" sz="1800" b="0" dirty="0">
                <a:solidFill>
                  <a:schemeClr val="tx1"/>
                </a:solidFill>
                <a:latin typeface="Tuffy" panose="020B0603060100000000" pitchFamily="34" charset="0"/>
                <a:ea typeface="Tuffy" panose="020B0603060100000000" pitchFamily="34" charset="0"/>
              </a:rPr>
              <a:t>To hyperlink certain parts of the scene, create a shape box with no fill, then hyperlink to desired slide.</a:t>
            </a:r>
            <a:endParaRPr lang="en-GB" sz="1800" dirty="0">
              <a:solidFill>
                <a:schemeClr val="tx1"/>
              </a:solidFill>
              <a:latin typeface="Tuffy" panose="020B0603060100000000" pitchFamily="34" charset="0"/>
              <a:ea typeface="Tuffy" panose="020B0603060100000000" pitchFamily="34" charset="0"/>
            </a:endParaRPr>
          </a:p>
        </p:txBody>
      </p:sp>
      <p:sp>
        <p:nvSpPr>
          <p:cNvPr id="2" name="Freeform 1">
            <a:hlinkClick r:id="rId3" action="ppaction://hlinksldjump"/>
          </p:cNvPr>
          <p:cNvSpPr/>
          <p:nvPr/>
        </p:nvSpPr>
        <p:spPr>
          <a:xfrm>
            <a:off x="688258" y="2172224"/>
            <a:ext cx="4581832" cy="2262126"/>
          </a:xfrm>
          <a:custGeom>
            <a:avLst/>
            <a:gdLst>
              <a:gd name="connsiteX0" fmla="*/ 4552336 w 4581832"/>
              <a:gd name="connsiteY0" fmla="*/ 285842 h 2262126"/>
              <a:gd name="connsiteX1" fmla="*/ 4552336 w 4581832"/>
              <a:gd name="connsiteY1" fmla="*/ 285842 h 2262126"/>
              <a:gd name="connsiteX2" fmla="*/ 4522839 w 4581832"/>
              <a:gd name="connsiteY2" fmla="*/ 138358 h 2262126"/>
              <a:gd name="connsiteX3" fmla="*/ 4493342 w 4581832"/>
              <a:gd name="connsiteY3" fmla="*/ 118694 h 2262126"/>
              <a:gd name="connsiteX4" fmla="*/ 4454013 w 4581832"/>
              <a:gd name="connsiteY4" fmla="*/ 108861 h 2262126"/>
              <a:gd name="connsiteX5" fmla="*/ 4424516 w 4581832"/>
              <a:gd name="connsiteY5" fmla="*/ 99029 h 2262126"/>
              <a:gd name="connsiteX6" fmla="*/ 4326194 w 4581832"/>
              <a:gd name="connsiteY6" fmla="*/ 79365 h 2262126"/>
              <a:gd name="connsiteX7" fmla="*/ 4267200 w 4581832"/>
              <a:gd name="connsiteY7" fmla="*/ 59700 h 2262126"/>
              <a:gd name="connsiteX8" fmla="*/ 4178710 w 4581832"/>
              <a:gd name="connsiteY8" fmla="*/ 69532 h 2262126"/>
              <a:gd name="connsiteX9" fmla="*/ 3913239 w 4581832"/>
              <a:gd name="connsiteY9" fmla="*/ 79365 h 2262126"/>
              <a:gd name="connsiteX10" fmla="*/ 3883742 w 4581832"/>
              <a:gd name="connsiteY10" fmla="*/ 89197 h 2262126"/>
              <a:gd name="connsiteX11" fmla="*/ 3834581 w 4581832"/>
              <a:gd name="connsiteY11" fmla="*/ 99029 h 2262126"/>
              <a:gd name="connsiteX12" fmla="*/ 3746090 w 4581832"/>
              <a:gd name="connsiteY12" fmla="*/ 138358 h 2262126"/>
              <a:gd name="connsiteX13" fmla="*/ 3706761 w 4581832"/>
              <a:gd name="connsiteY13" fmla="*/ 148190 h 2262126"/>
              <a:gd name="connsiteX14" fmla="*/ 3647768 w 4581832"/>
              <a:gd name="connsiteY14" fmla="*/ 167855 h 2262126"/>
              <a:gd name="connsiteX15" fmla="*/ 3618271 w 4581832"/>
              <a:gd name="connsiteY15" fmla="*/ 177687 h 2262126"/>
              <a:gd name="connsiteX16" fmla="*/ 3588774 w 4581832"/>
              <a:gd name="connsiteY16" fmla="*/ 197352 h 2262126"/>
              <a:gd name="connsiteX17" fmla="*/ 3529781 w 4581832"/>
              <a:gd name="connsiteY17" fmla="*/ 217016 h 2262126"/>
              <a:gd name="connsiteX18" fmla="*/ 3421626 w 4581832"/>
              <a:gd name="connsiteY18" fmla="*/ 266178 h 2262126"/>
              <a:gd name="connsiteX19" fmla="*/ 3048000 w 4581832"/>
              <a:gd name="connsiteY19" fmla="*/ 295674 h 2262126"/>
              <a:gd name="connsiteX20" fmla="*/ 2890684 w 4581832"/>
              <a:gd name="connsiteY20" fmla="*/ 276010 h 2262126"/>
              <a:gd name="connsiteX21" fmla="*/ 2861187 w 4581832"/>
              <a:gd name="connsiteY21" fmla="*/ 266178 h 2262126"/>
              <a:gd name="connsiteX22" fmla="*/ 2821858 w 4581832"/>
              <a:gd name="connsiteY22" fmla="*/ 256345 h 2262126"/>
              <a:gd name="connsiteX23" fmla="*/ 2713703 w 4581832"/>
              <a:gd name="connsiteY23" fmla="*/ 236681 h 2262126"/>
              <a:gd name="connsiteX24" fmla="*/ 2674374 w 4581832"/>
              <a:gd name="connsiteY24" fmla="*/ 226849 h 2262126"/>
              <a:gd name="connsiteX25" fmla="*/ 2644877 w 4581832"/>
              <a:gd name="connsiteY25" fmla="*/ 217016 h 2262126"/>
              <a:gd name="connsiteX26" fmla="*/ 2595716 w 4581832"/>
              <a:gd name="connsiteY26" fmla="*/ 207184 h 2262126"/>
              <a:gd name="connsiteX27" fmla="*/ 2556387 w 4581832"/>
              <a:gd name="connsiteY27" fmla="*/ 197352 h 2262126"/>
              <a:gd name="connsiteX28" fmla="*/ 2507226 w 4581832"/>
              <a:gd name="connsiteY28" fmla="*/ 187519 h 2262126"/>
              <a:gd name="connsiteX29" fmla="*/ 2418736 w 4581832"/>
              <a:gd name="connsiteY29" fmla="*/ 158023 h 2262126"/>
              <a:gd name="connsiteX30" fmla="*/ 2389239 w 4581832"/>
              <a:gd name="connsiteY30" fmla="*/ 148190 h 2262126"/>
              <a:gd name="connsiteX31" fmla="*/ 2349910 w 4581832"/>
              <a:gd name="connsiteY31" fmla="*/ 138358 h 2262126"/>
              <a:gd name="connsiteX32" fmla="*/ 2290916 w 4581832"/>
              <a:gd name="connsiteY32" fmla="*/ 118694 h 2262126"/>
              <a:gd name="connsiteX33" fmla="*/ 2133600 w 4581832"/>
              <a:gd name="connsiteY33" fmla="*/ 99029 h 2262126"/>
              <a:gd name="connsiteX34" fmla="*/ 2074607 w 4581832"/>
              <a:gd name="connsiteY34" fmla="*/ 89197 h 2262126"/>
              <a:gd name="connsiteX35" fmla="*/ 2045110 w 4581832"/>
              <a:gd name="connsiteY35" fmla="*/ 79365 h 2262126"/>
              <a:gd name="connsiteX36" fmla="*/ 2005781 w 4581832"/>
              <a:gd name="connsiteY36" fmla="*/ 69532 h 2262126"/>
              <a:gd name="connsiteX37" fmla="*/ 1887794 w 4581832"/>
              <a:gd name="connsiteY37" fmla="*/ 49868 h 2262126"/>
              <a:gd name="connsiteX38" fmla="*/ 1858297 w 4581832"/>
              <a:gd name="connsiteY38" fmla="*/ 40036 h 2262126"/>
              <a:gd name="connsiteX39" fmla="*/ 1730477 w 4581832"/>
              <a:gd name="connsiteY39" fmla="*/ 20371 h 2262126"/>
              <a:gd name="connsiteX40" fmla="*/ 1700981 w 4581832"/>
              <a:gd name="connsiteY40" fmla="*/ 10539 h 2262126"/>
              <a:gd name="connsiteX41" fmla="*/ 953729 w 4581832"/>
              <a:gd name="connsiteY41" fmla="*/ 10539 h 2262126"/>
              <a:gd name="connsiteX42" fmla="*/ 894736 w 4581832"/>
              <a:gd name="connsiteY42" fmla="*/ 30203 h 2262126"/>
              <a:gd name="connsiteX43" fmla="*/ 865239 w 4581832"/>
              <a:gd name="connsiteY43" fmla="*/ 40036 h 2262126"/>
              <a:gd name="connsiteX44" fmla="*/ 835742 w 4581832"/>
              <a:gd name="connsiteY44" fmla="*/ 59700 h 2262126"/>
              <a:gd name="connsiteX45" fmla="*/ 727587 w 4581832"/>
              <a:gd name="connsiteY45" fmla="*/ 79365 h 2262126"/>
              <a:gd name="connsiteX46" fmla="*/ 648929 w 4581832"/>
              <a:gd name="connsiteY46" fmla="*/ 108861 h 2262126"/>
              <a:gd name="connsiteX47" fmla="*/ 609600 w 4581832"/>
              <a:gd name="connsiteY47" fmla="*/ 118694 h 2262126"/>
              <a:gd name="connsiteX48" fmla="*/ 550607 w 4581832"/>
              <a:gd name="connsiteY48" fmla="*/ 138358 h 2262126"/>
              <a:gd name="connsiteX49" fmla="*/ 521110 w 4581832"/>
              <a:gd name="connsiteY49" fmla="*/ 148190 h 2262126"/>
              <a:gd name="connsiteX50" fmla="*/ 462116 w 4581832"/>
              <a:gd name="connsiteY50" fmla="*/ 187519 h 2262126"/>
              <a:gd name="connsiteX51" fmla="*/ 363794 w 4581832"/>
              <a:gd name="connsiteY51" fmla="*/ 226849 h 2262126"/>
              <a:gd name="connsiteX52" fmla="*/ 334297 w 4581832"/>
              <a:gd name="connsiteY52" fmla="*/ 236681 h 2262126"/>
              <a:gd name="connsiteX53" fmla="*/ 275303 w 4581832"/>
              <a:gd name="connsiteY53" fmla="*/ 276010 h 2262126"/>
              <a:gd name="connsiteX54" fmla="*/ 216310 w 4581832"/>
              <a:gd name="connsiteY54" fmla="*/ 295674 h 2262126"/>
              <a:gd name="connsiteX55" fmla="*/ 186813 w 4581832"/>
              <a:gd name="connsiteY55" fmla="*/ 315339 h 2262126"/>
              <a:gd name="connsiteX56" fmla="*/ 157316 w 4581832"/>
              <a:gd name="connsiteY56" fmla="*/ 325171 h 2262126"/>
              <a:gd name="connsiteX57" fmla="*/ 117987 w 4581832"/>
              <a:gd name="connsiteY57" fmla="*/ 354668 h 2262126"/>
              <a:gd name="connsiteX58" fmla="*/ 58994 w 4581832"/>
              <a:gd name="connsiteY58" fmla="*/ 393997 h 2262126"/>
              <a:gd name="connsiteX59" fmla="*/ 29497 w 4581832"/>
              <a:gd name="connsiteY59" fmla="*/ 452990 h 2262126"/>
              <a:gd name="connsiteX60" fmla="*/ 0 w 4581832"/>
              <a:gd name="connsiteY60" fmla="*/ 561145 h 2262126"/>
              <a:gd name="connsiteX61" fmla="*/ 29497 w 4581832"/>
              <a:gd name="connsiteY61" fmla="*/ 895442 h 2262126"/>
              <a:gd name="connsiteX62" fmla="*/ 49161 w 4581832"/>
              <a:gd name="connsiteY62" fmla="*/ 974100 h 2262126"/>
              <a:gd name="connsiteX63" fmla="*/ 68826 w 4581832"/>
              <a:gd name="connsiteY63" fmla="*/ 1003597 h 2262126"/>
              <a:gd name="connsiteX64" fmla="*/ 98323 w 4581832"/>
              <a:gd name="connsiteY64" fmla="*/ 1082255 h 2262126"/>
              <a:gd name="connsiteX65" fmla="*/ 117987 w 4581832"/>
              <a:gd name="connsiteY65" fmla="*/ 1151081 h 2262126"/>
              <a:gd name="connsiteX66" fmla="*/ 137652 w 4581832"/>
              <a:gd name="connsiteY66" fmla="*/ 1180578 h 2262126"/>
              <a:gd name="connsiteX67" fmla="*/ 157316 w 4581832"/>
              <a:gd name="connsiteY67" fmla="*/ 1249403 h 2262126"/>
              <a:gd name="connsiteX68" fmla="*/ 176981 w 4581832"/>
              <a:gd name="connsiteY68" fmla="*/ 1308397 h 2262126"/>
              <a:gd name="connsiteX69" fmla="*/ 196645 w 4581832"/>
              <a:gd name="connsiteY69" fmla="*/ 1377223 h 2262126"/>
              <a:gd name="connsiteX70" fmla="*/ 216310 w 4581832"/>
              <a:gd name="connsiteY70" fmla="*/ 1446049 h 2262126"/>
              <a:gd name="connsiteX71" fmla="*/ 235974 w 4581832"/>
              <a:gd name="connsiteY71" fmla="*/ 1475545 h 2262126"/>
              <a:gd name="connsiteX72" fmla="*/ 255639 w 4581832"/>
              <a:gd name="connsiteY72" fmla="*/ 1534539 h 2262126"/>
              <a:gd name="connsiteX73" fmla="*/ 265471 w 4581832"/>
              <a:gd name="connsiteY73" fmla="*/ 1564036 h 2262126"/>
              <a:gd name="connsiteX74" fmla="*/ 285136 w 4581832"/>
              <a:gd name="connsiteY74" fmla="*/ 1593532 h 2262126"/>
              <a:gd name="connsiteX75" fmla="*/ 314632 w 4581832"/>
              <a:gd name="connsiteY75" fmla="*/ 1652526 h 2262126"/>
              <a:gd name="connsiteX76" fmla="*/ 353961 w 4581832"/>
              <a:gd name="connsiteY76" fmla="*/ 1711519 h 2262126"/>
              <a:gd name="connsiteX77" fmla="*/ 383458 w 4581832"/>
              <a:gd name="connsiteY77" fmla="*/ 1780345 h 2262126"/>
              <a:gd name="connsiteX78" fmla="*/ 422787 w 4581832"/>
              <a:gd name="connsiteY78" fmla="*/ 1839339 h 2262126"/>
              <a:gd name="connsiteX79" fmla="*/ 471948 w 4581832"/>
              <a:gd name="connsiteY79" fmla="*/ 1908165 h 2262126"/>
              <a:gd name="connsiteX80" fmla="*/ 521110 w 4581832"/>
              <a:gd name="connsiteY80" fmla="*/ 1967158 h 2262126"/>
              <a:gd name="connsiteX81" fmla="*/ 570271 w 4581832"/>
              <a:gd name="connsiteY81" fmla="*/ 2016319 h 2262126"/>
              <a:gd name="connsiteX82" fmla="*/ 599768 w 4581832"/>
              <a:gd name="connsiteY82" fmla="*/ 2055649 h 2262126"/>
              <a:gd name="connsiteX83" fmla="*/ 658761 w 4581832"/>
              <a:gd name="connsiteY83" fmla="*/ 2085145 h 2262126"/>
              <a:gd name="connsiteX84" fmla="*/ 717755 w 4581832"/>
              <a:gd name="connsiteY84" fmla="*/ 2114642 h 2262126"/>
              <a:gd name="connsiteX85" fmla="*/ 747252 w 4581832"/>
              <a:gd name="connsiteY85" fmla="*/ 2134307 h 2262126"/>
              <a:gd name="connsiteX86" fmla="*/ 786581 w 4581832"/>
              <a:gd name="connsiteY86" fmla="*/ 2144139 h 2262126"/>
              <a:gd name="connsiteX87" fmla="*/ 816077 w 4581832"/>
              <a:gd name="connsiteY87" fmla="*/ 2153971 h 2262126"/>
              <a:gd name="connsiteX88" fmla="*/ 875071 w 4581832"/>
              <a:gd name="connsiteY88" fmla="*/ 2193300 h 2262126"/>
              <a:gd name="connsiteX89" fmla="*/ 943897 w 4581832"/>
              <a:gd name="connsiteY89" fmla="*/ 2212965 h 2262126"/>
              <a:gd name="connsiteX90" fmla="*/ 1012723 w 4581832"/>
              <a:gd name="connsiteY90" fmla="*/ 2232629 h 2262126"/>
              <a:gd name="connsiteX91" fmla="*/ 1130710 w 4581832"/>
              <a:gd name="connsiteY91" fmla="*/ 2252294 h 2262126"/>
              <a:gd name="connsiteX92" fmla="*/ 1160207 w 4581832"/>
              <a:gd name="connsiteY92" fmla="*/ 2262126 h 2262126"/>
              <a:gd name="connsiteX93" fmla="*/ 1474839 w 4581832"/>
              <a:gd name="connsiteY93" fmla="*/ 2252294 h 2262126"/>
              <a:gd name="connsiteX94" fmla="*/ 1514168 w 4581832"/>
              <a:gd name="connsiteY94" fmla="*/ 2232629 h 2262126"/>
              <a:gd name="connsiteX95" fmla="*/ 1573161 w 4581832"/>
              <a:gd name="connsiteY95" fmla="*/ 2212965 h 2262126"/>
              <a:gd name="connsiteX96" fmla="*/ 1602658 w 4581832"/>
              <a:gd name="connsiteY96" fmla="*/ 2203132 h 2262126"/>
              <a:gd name="connsiteX97" fmla="*/ 1632155 w 4581832"/>
              <a:gd name="connsiteY97" fmla="*/ 2193300 h 2262126"/>
              <a:gd name="connsiteX98" fmla="*/ 1661652 w 4581832"/>
              <a:gd name="connsiteY98" fmla="*/ 2163803 h 2262126"/>
              <a:gd name="connsiteX99" fmla="*/ 1720645 w 4581832"/>
              <a:gd name="connsiteY99" fmla="*/ 2124474 h 2262126"/>
              <a:gd name="connsiteX100" fmla="*/ 1769807 w 4581832"/>
              <a:gd name="connsiteY100" fmla="*/ 2065481 h 2262126"/>
              <a:gd name="connsiteX101" fmla="*/ 1818968 w 4581832"/>
              <a:gd name="connsiteY101" fmla="*/ 2006487 h 2262126"/>
              <a:gd name="connsiteX102" fmla="*/ 1828800 w 4581832"/>
              <a:gd name="connsiteY102" fmla="*/ 1967158 h 2262126"/>
              <a:gd name="connsiteX103" fmla="*/ 1848465 w 4581832"/>
              <a:gd name="connsiteY103" fmla="*/ 1908165 h 2262126"/>
              <a:gd name="connsiteX104" fmla="*/ 1858297 w 4581832"/>
              <a:gd name="connsiteY104" fmla="*/ 1878668 h 2262126"/>
              <a:gd name="connsiteX105" fmla="*/ 1868129 w 4581832"/>
              <a:gd name="connsiteY105" fmla="*/ 1849171 h 2262126"/>
              <a:gd name="connsiteX106" fmla="*/ 1858297 w 4581832"/>
              <a:gd name="connsiteY106" fmla="*/ 1593532 h 2262126"/>
              <a:gd name="connsiteX107" fmla="*/ 1848465 w 4581832"/>
              <a:gd name="connsiteY107" fmla="*/ 1564036 h 2262126"/>
              <a:gd name="connsiteX108" fmla="*/ 1858297 w 4581832"/>
              <a:gd name="connsiteY108" fmla="*/ 1406719 h 2262126"/>
              <a:gd name="connsiteX109" fmla="*/ 1897626 w 4581832"/>
              <a:gd name="connsiteY109" fmla="*/ 1318229 h 2262126"/>
              <a:gd name="connsiteX110" fmla="*/ 1927123 w 4581832"/>
              <a:gd name="connsiteY110" fmla="*/ 1288732 h 2262126"/>
              <a:gd name="connsiteX111" fmla="*/ 1976284 w 4581832"/>
              <a:gd name="connsiteY111" fmla="*/ 1239571 h 2262126"/>
              <a:gd name="connsiteX112" fmla="*/ 2025445 w 4581832"/>
              <a:gd name="connsiteY112" fmla="*/ 1200242 h 2262126"/>
              <a:gd name="connsiteX113" fmla="*/ 2084439 w 4581832"/>
              <a:gd name="connsiteY113" fmla="*/ 1160913 h 2262126"/>
              <a:gd name="connsiteX114" fmla="*/ 2153265 w 4581832"/>
              <a:gd name="connsiteY114" fmla="*/ 1131416 h 2262126"/>
              <a:gd name="connsiteX115" fmla="*/ 2212258 w 4581832"/>
              <a:gd name="connsiteY115" fmla="*/ 1111752 h 2262126"/>
              <a:gd name="connsiteX116" fmla="*/ 2290916 w 4581832"/>
              <a:gd name="connsiteY116" fmla="*/ 1092087 h 2262126"/>
              <a:gd name="connsiteX117" fmla="*/ 2320413 w 4581832"/>
              <a:gd name="connsiteY117" fmla="*/ 1082255 h 2262126"/>
              <a:gd name="connsiteX118" fmla="*/ 2507226 w 4581832"/>
              <a:gd name="connsiteY118" fmla="*/ 1072423 h 2262126"/>
              <a:gd name="connsiteX119" fmla="*/ 2595716 w 4581832"/>
              <a:gd name="connsiteY119" fmla="*/ 1052758 h 2262126"/>
              <a:gd name="connsiteX120" fmla="*/ 3028336 w 4581832"/>
              <a:gd name="connsiteY120" fmla="*/ 1042926 h 2262126"/>
              <a:gd name="connsiteX121" fmla="*/ 3205316 w 4581832"/>
              <a:gd name="connsiteY121" fmla="*/ 1003597 h 2262126"/>
              <a:gd name="connsiteX122" fmla="*/ 3313471 w 4581832"/>
              <a:gd name="connsiteY122" fmla="*/ 964268 h 2262126"/>
              <a:gd name="connsiteX123" fmla="*/ 3342968 w 4581832"/>
              <a:gd name="connsiteY123" fmla="*/ 954436 h 2262126"/>
              <a:gd name="connsiteX124" fmla="*/ 3382297 w 4581832"/>
              <a:gd name="connsiteY124" fmla="*/ 944603 h 2262126"/>
              <a:gd name="connsiteX125" fmla="*/ 3411794 w 4581832"/>
              <a:gd name="connsiteY125" fmla="*/ 924939 h 2262126"/>
              <a:gd name="connsiteX126" fmla="*/ 3470787 w 4581832"/>
              <a:gd name="connsiteY126" fmla="*/ 905274 h 2262126"/>
              <a:gd name="connsiteX127" fmla="*/ 3529781 w 4581832"/>
              <a:gd name="connsiteY127" fmla="*/ 885610 h 2262126"/>
              <a:gd name="connsiteX128" fmla="*/ 3588774 w 4581832"/>
              <a:gd name="connsiteY128" fmla="*/ 865945 h 2262126"/>
              <a:gd name="connsiteX129" fmla="*/ 3618271 w 4581832"/>
              <a:gd name="connsiteY129" fmla="*/ 856113 h 2262126"/>
              <a:gd name="connsiteX130" fmla="*/ 3647768 w 4581832"/>
              <a:gd name="connsiteY130" fmla="*/ 836449 h 2262126"/>
              <a:gd name="connsiteX131" fmla="*/ 3736258 w 4581832"/>
              <a:gd name="connsiteY131" fmla="*/ 826616 h 2262126"/>
              <a:gd name="connsiteX132" fmla="*/ 3824748 w 4581832"/>
              <a:gd name="connsiteY132" fmla="*/ 797119 h 2262126"/>
              <a:gd name="connsiteX133" fmla="*/ 3854245 w 4581832"/>
              <a:gd name="connsiteY133" fmla="*/ 787287 h 2262126"/>
              <a:gd name="connsiteX134" fmla="*/ 3952568 w 4581832"/>
              <a:gd name="connsiteY134" fmla="*/ 777455 h 2262126"/>
              <a:gd name="connsiteX135" fmla="*/ 4021394 w 4581832"/>
              <a:gd name="connsiteY135" fmla="*/ 757790 h 2262126"/>
              <a:gd name="connsiteX136" fmla="*/ 4070555 w 4581832"/>
              <a:gd name="connsiteY136" fmla="*/ 738126 h 2262126"/>
              <a:gd name="connsiteX137" fmla="*/ 4129548 w 4581832"/>
              <a:gd name="connsiteY137" fmla="*/ 718461 h 2262126"/>
              <a:gd name="connsiteX138" fmla="*/ 4198374 w 4581832"/>
              <a:gd name="connsiteY138" fmla="*/ 698797 h 2262126"/>
              <a:gd name="connsiteX139" fmla="*/ 4277032 w 4581832"/>
              <a:gd name="connsiteY139" fmla="*/ 669300 h 2262126"/>
              <a:gd name="connsiteX140" fmla="*/ 4306529 w 4581832"/>
              <a:gd name="connsiteY140" fmla="*/ 649636 h 2262126"/>
              <a:gd name="connsiteX141" fmla="*/ 4365523 w 4581832"/>
              <a:gd name="connsiteY141" fmla="*/ 629971 h 2262126"/>
              <a:gd name="connsiteX142" fmla="*/ 4395019 w 4581832"/>
              <a:gd name="connsiteY142" fmla="*/ 620139 h 2262126"/>
              <a:gd name="connsiteX143" fmla="*/ 4424516 w 4581832"/>
              <a:gd name="connsiteY143" fmla="*/ 610307 h 2262126"/>
              <a:gd name="connsiteX144" fmla="*/ 4513007 w 4581832"/>
              <a:gd name="connsiteY144" fmla="*/ 561145 h 2262126"/>
              <a:gd name="connsiteX145" fmla="*/ 4532671 w 4581832"/>
              <a:gd name="connsiteY145" fmla="*/ 531649 h 2262126"/>
              <a:gd name="connsiteX146" fmla="*/ 4562168 w 4581832"/>
              <a:gd name="connsiteY146" fmla="*/ 502152 h 2262126"/>
              <a:gd name="connsiteX147" fmla="*/ 4581832 w 4581832"/>
              <a:gd name="connsiteY147" fmla="*/ 443158 h 2262126"/>
              <a:gd name="connsiteX148" fmla="*/ 4562168 w 4581832"/>
              <a:gd name="connsiteY148" fmla="*/ 295674 h 2262126"/>
              <a:gd name="connsiteX149" fmla="*/ 4552336 w 4581832"/>
              <a:gd name="connsiteY149" fmla="*/ 285842 h 226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4581832" h="2262126">
                <a:moveTo>
                  <a:pt x="4552336" y="285842"/>
                </a:moveTo>
                <a:lnTo>
                  <a:pt x="4552336" y="285842"/>
                </a:lnTo>
                <a:cubicBezTo>
                  <a:pt x="4547831" y="231787"/>
                  <a:pt x="4562505" y="178024"/>
                  <a:pt x="4522839" y="138358"/>
                </a:cubicBezTo>
                <a:cubicBezTo>
                  <a:pt x="4514483" y="130002"/>
                  <a:pt x="4504203" y="123349"/>
                  <a:pt x="4493342" y="118694"/>
                </a:cubicBezTo>
                <a:cubicBezTo>
                  <a:pt x="4480921" y="113371"/>
                  <a:pt x="4467006" y="112573"/>
                  <a:pt x="4454013" y="108861"/>
                </a:cubicBezTo>
                <a:cubicBezTo>
                  <a:pt x="4444048" y="106014"/>
                  <a:pt x="4434633" y="101277"/>
                  <a:pt x="4424516" y="99029"/>
                </a:cubicBezTo>
                <a:cubicBezTo>
                  <a:pt x="4356186" y="83845"/>
                  <a:pt x="4382157" y="96154"/>
                  <a:pt x="4326194" y="79365"/>
                </a:cubicBezTo>
                <a:cubicBezTo>
                  <a:pt x="4306340" y="73409"/>
                  <a:pt x="4267200" y="59700"/>
                  <a:pt x="4267200" y="59700"/>
                </a:cubicBezTo>
                <a:cubicBezTo>
                  <a:pt x="4237703" y="62977"/>
                  <a:pt x="4208342" y="67886"/>
                  <a:pt x="4178710" y="69532"/>
                </a:cubicBezTo>
                <a:cubicBezTo>
                  <a:pt x="4090295" y="74444"/>
                  <a:pt x="4001594" y="73475"/>
                  <a:pt x="3913239" y="79365"/>
                </a:cubicBezTo>
                <a:cubicBezTo>
                  <a:pt x="3902898" y="80054"/>
                  <a:pt x="3893797" y="86683"/>
                  <a:pt x="3883742" y="89197"/>
                </a:cubicBezTo>
                <a:cubicBezTo>
                  <a:pt x="3867529" y="93250"/>
                  <a:pt x="3850704" y="94632"/>
                  <a:pt x="3834581" y="99029"/>
                </a:cubicBezTo>
                <a:cubicBezTo>
                  <a:pt x="3666405" y="144895"/>
                  <a:pt x="3848686" y="94390"/>
                  <a:pt x="3746090" y="138358"/>
                </a:cubicBezTo>
                <a:cubicBezTo>
                  <a:pt x="3733669" y="143681"/>
                  <a:pt x="3719704" y="144307"/>
                  <a:pt x="3706761" y="148190"/>
                </a:cubicBezTo>
                <a:cubicBezTo>
                  <a:pt x="3686907" y="154146"/>
                  <a:pt x="3667432" y="161300"/>
                  <a:pt x="3647768" y="167855"/>
                </a:cubicBezTo>
                <a:lnTo>
                  <a:pt x="3618271" y="177687"/>
                </a:lnTo>
                <a:cubicBezTo>
                  <a:pt x="3608439" y="184242"/>
                  <a:pt x="3599573" y="192553"/>
                  <a:pt x="3588774" y="197352"/>
                </a:cubicBezTo>
                <a:cubicBezTo>
                  <a:pt x="3569833" y="205770"/>
                  <a:pt x="3529781" y="217016"/>
                  <a:pt x="3529781" y="217016"/>
                </a:cubicBezTo>
                <a:cubicBezTo>
                  <a:pt x="3475249" y="271548"/>
                  <a:pt x="3525290" y="231625"/>
                  <a:pt x="3421626" y="266178"/>
                </a:cubicBezTo>
                <a:cubicBezTo>
                  <a:pt x="3263088" y="319022"/>
                  <a:pt x="3383350" y="285195"/>
                  <a:pt x="3048000" y="295674"/>
                </a:cubicBezTo>
                <a:cubicBezTo>
                  <a:pt x="3017326" y="292266"/>
                  <a:pt x="2925757" y="283024"/>
                  <a:pt x="2890684" y="276010"/>
                </a:cubicBezTo>
                <a:cubicBezTo>
                  <a:pt x="2880521" y="273977"/>
                  <a:pt x="2871152" y="269025"/>
                  <a:pt x="2861187" y="266178"/>
                </a:cubicBezTo>
                <a:cubicBezTo>
                  <a:pt x="2848194" y="262466"/>
                  <a:pt x="2835109" y="258995"/>
                  <a:pt x="2821858" y="256345"/>
                </a:cubicBezTo>
                <a:cubicBezTo>
                  <a:pt x="2715082" y="234989"/>
                  <a:pt x="2808651" y="257780"/>
                  <a:pt x="2713703" y="236681"/>
                </a:cubicBezTo>
                <a:cubicBezTo>
                  <a:pt x="2700512" y="233750"/>
                  <a:pt x="2687367" y="230561"/>
                  <a:pt x="2674374" y="226849"/>
                </a:cubicBezTo>
                <a:cubicBezTo>
                  <a:pt x="2664409" y="224002"/>
                  <a:pt x="2654932" y="219530"/>
                  <a:pt x="2644877" y="217016"/>
                </a:cubicBezTo>
                <a:cubicBezTo>
                  <a:pt x="2628664" y="212963"/>
                  <a:pt x="2612030" y="210809"/>
                  <a:pt x="2595716" y="207184"/>
                </a:cubicBezTo>
                <a:cubicBezTo>
                  <a:pt x="2582525" y="204253"/>
                  <a:pt x="2569578" y="200283"/>
                  <a:pt x="2556387" y="197352"/>
                </a:cubicBezTo>
                <a:cubicBezTo>
                  <a:pt x="2540073" y="193727"/>
                  <a:pt x="2523349" y="191916"/>
                  <a:pt x="2507226" y="187519"/>
                </a:cubicBezTo>
                <a:cubicBezTo>
                  <a:pt x="2507219" y="187517"/>
                  <a:pt x="2433488" y="162941"/>
                  <a:pt x="2418736" y="158023"/>
                </a:cubicBezTo>
                <a:cubicBezTo>
                  <a:pt x="2408904" y="154745"/>
                  <a:pt x="2399294" y="150704"/>
                  <a:pt x="2389239" y="148190"/>
                </a:cubicBezTo>
                <a:cubicBezTo>
                  <a:pt x="2376129" y="144913"/>
                  <a:pt x="2362853" y="142241"/>
                  <a:pt x="2349910" y="138358"/>
                </a:cubicBezTo>
                <a:cubicBezTo>
                  <a:pt x="2330056" y="132402"/>
                  <a:pt x="2311518" y="120983"/>
                  <a:pt x="2290916" y="118694"/>
                </a:cubicBezTo>
                <a:cubicBezTo>
                  <a:pt x="2211743" y="109896"/>
                  <a:pt x="2206544" y="110251"/>
                  <a:pt x="2133600" y="99029"/>
                </a:cubicBezTo>
                <a:cubicBezTo>
                  <a:pt x="2113896" y="95998"/>
                  <a:pt x="2094068" y="93522"/>
                  <a:pt x="2074607" y="89197"/>
                </a:cubicBezTo>
                <a:cubicBezTo>
                  <a:pt x="2064490" y="86949"/>
                  <a:pt x="2055075" y="82212"/>
                  <a:pt x="2045110" y="79365"/>
                </a:cubicBezTo>
                <a:cubicBezTo>
                  <a:pt x="2032117" y="75653"/>
                  <a:pt x="2018972" y="72463"/>
                  <a:pt x="2005781" y="69532"/>
                </a:cubicBezTo>
                <a:cubicBezTo>
                  <a:pt x="1954032" y="58032"/>
                  <a:pt x="1945238" y="58074"/>
                  <a:pt x="1887794" y="49868"/>
                </a:cubicBezTo>
                <a:cubicBezTo>
                  <a:pt x="1877962" y="46591"/>
                  <a:pt x="1868414" y="42284"/>
                  <a:pt x="1858297" y="40036"/>
                </a:cubicBezTo>
                <a:cubicBezTo>
                  <a:pt x="1833727" y="34576"/>
                  <a:pt x="1752448" y="23510"/>
                  <a:pt x="1730477" y="20371"/>
                </a:cubicBezTo>
                <a:cubicBezTo>
                  <a:pt x="1720645" y="17094"/>
                  <a:pt x="1711306" y="11437"/>
                  <a:pt x="1700981" y="10539"/>
                </a:cubicBezTo>
                <a:cubicBezTo>
                  <a:pt x="1454979" y="-10852"/>
                  <a:pt x="1195222" y="6227"/>
                  <a:pt x="953729" y="10539"/>
                </a:cubicBezTo>
                <a:lnTo>
                  <a:pt x="894736" y="30203"/>
                </a:lnTo>
                <a:cubicBezTo>
                  <a:pt x="884904" y="33481"/>
                  <a:pt x="873863" y="34287"/>
                  <a:pt x="865239" y="40036"/>
                </a:cubicBezTo>
                <a:cubicBezTo>
                  <a:pt x="855407" y="46591"/>
                  <a:pt x="846807" y="55551"/>
                  <a:pt x="835742" y="59700"/>
                </a:cubicBezTo>
                <a:cubicBezTo>
                  <a:pt x="824752" y="63821"/>
                  <a:pt x="734208" y="78261"/>
                  <a:pt x="727587" y="79365"/>
                </a:cubicBezTo>
                <a:cubicBezTo>
                  <a:pt x="701605" y="89758"/>
                  <a:pt x="675907" y="101153"/>
                  <a:pt x="648929" y="108861"/>
                </a:cubicBezTo>
                <a:cubicBezTo>
                  <a:pt x="635936" y="112573"/>
                  <a:pt x="622543" y="114811"/>
                  <a:pt x="609600" y="118694"/>
                </a:cubicBezTo>
                <a:cubicBezTo>
                  <a:pt x="589746" y="124650"/>
                  <a:pt x="570271" y="131803"/>
                  <a:pt x="550607" y="138358"/>
                </a:cubicBezTo>
                <a:lnTo>
                  <a:pt x="521110" y="148190"/>
                </a:lnTo>
                <a:cubicBezTo>
                  <a:pt x="501445" y="161300"/>
                  <a:pt x="484537" y="180045"/>
                  <a:pt x="462116" y="187519"/>
                </a:cubicBezTo>
                <a:cubicBezTo>
                  <a:pt x="327825" y="232284"/>
                  <a:pt x="465075" y="183443"/>
                  <a:pt x="363794" y="226849"/>
                </a:cubicBezTo>
                <a:cubicBezTo>
                  <a:pt x="354268" y="230932"/>
                  <a:pt x="343357" y="231648"/>
                  <a:pt x="334297" y="236681"/>
                </a:cubicBezTo>
                <a:cubicBezTo>
                  <a:pt x="313637" y="248159"/>
                  <a:pt x="297724" y="268536"/>
                  <a:pt x="275303" y="276010"/>
                </a:cubicBezTo>
                <a:lnTo>
                  <a:pt x="216310" y="295674"/>
                </a:lnTo>
                <a:cubicBezTo>
                  <a:pt x="206478" y="302229"/>
                  <a:pt x="197382" y="310054"/>
                  <a:pt x="186813" y="315339"/>
                </a:cubicBezTo>
                <a:cubicBezTo>
                  <a:pt x="177543" y="319974"/>
                  <a:pt x="166315" y="320029"/>
                  <a:pt x="157316" y="325171"/>
                </a:cubicBezTo>
                <a:cubicBezTo>
                  <a:pt x="143088" y="333301"/>
                  <a:pt x="131412" y="345271"/>
                  <a:pt x="117987" y="354668"/>
                </a:cubicBezTo>
                <a:cubicBezTo>
                  <a:pt x="98626" y="368221"/>
                  <a:pt x="58994" y="393997"/>
                  <a:pt x="58994" y="393997"/>
                </a:cubicBezTo>
                <a:cubicBezTo>
                  <a:pt x="23129" y="501585"/>
                  <a:pt x="80330" y="338617"/>
                  <a:pt x="29497" y="452990"/>
                </a:cubicBezTo>
                <a:cubicBezTo>
                  <a:pt x="11351" y="493818"/>
                  <a:pt x="8412" y="519085"/>
                  <a:pt x="0" y="561145"/>
                </a:cubicBezTo>
                <a:cubicBezTo>
                  <a:pt x="16934" y="1001444"/>
                  <a:pt x="-12773" y="684090"/>
                  <a:pt x="29497" y="895442"/>
                </a:cubicBezTo>
                <a:cubicBezTo>
                  <a:pt x="33236" y="914138"/>
                  <a:pt x="39084" y="953945"/>
                  <a:pt x="49161" y="974100"/>
                </a:cubicBezTo>
                <a:cubicBezTo>
                  <a:pt x="54446" y="984669"/>
                  <a:pt x="62271" y="993765"/>
                  <a:pt x="68826" y="1003597"/>
                </a:cubicBezTo>
                <a:cubicBezTo>
                  <a:pt x="87795" y="1098446"/>
                  <a:pt x="64565" y="1014740"/>
                  <a:pt x="98323" y="1082255"/>
                </a:cubicBezTo>
                <a:cubicBezTo>
                  <a:pt x="117455" y="1120520"/>
                  <a:pt x="99087" y="1106980"/>
                  <a:pt x="117987" y="1151081"/>
                </a:cubicBezTo>
                <a:cubicBezTo>
                  <a:pt x="122642" y="1161943"/>
                  <a:pt x="131097" y="1170746"/>
                  <a:pt x="137652" y="1180578"/>
                </a:cubicBezTo>
                <a:cubicBezTo>
                  <a:pt x="170698" y="1279715"/>
                  <a:pt x="120274" y="1125931"/>
                  <a:pt x="157316" y="1249403"/>
                </a:cubicBezTo>
                <a:cubicBezTo>
                  <a:pt x="163272" y="1269257"/>
                  <a:pt x="171954" y="1288287"/>
                  <a:pt x="176981" y="1308397"/>
                </a:cubicBezTo>
                <a:cubicBezTo>
                  <a:pt x="207717" y="1431345"/>
                  <a:pt x="168435" y="1278484"/>
                  <a:pt x="196645" y="1377223"/>
                </a:cubicBezTo>
                <a:cubicBezTo>
                  <a:pt x="200847" y="1391931"/>
                  <a:pt x="208449" y="1430328"/>
                  <a:pt x="216310" y="1446049"/>
                </a:cubicBezTo>
                <a:cubicBezTo>
                  <a:pt x="221595" y="1456618"/>
                  <a:pt x="231175" y="1464747"/>
                  <a:pt x="235974" y="1475545"/>
                </a:cubicBezTo>
                <a:cubicBezTo>
                  <a:pt x="244393" y="1494487"/>
                  <a:pt x="249084" y="1514874"/>
                  <a:pt x="255639" y="1534539"/>
                </a:cubicBezTo>
                <a:cubicBezTo>
                  <a:pt x="258916" y="1544371"/>
                  <a:pt x="259722" y="1555413"/>
                  <a:pt x="265471" y="1564036"/>
                </a:cubicBezTo>
                <a:lnTo>
                  <a:pt x="285136" y="1593532"/>
                </a:lnTo>
                <a:cubicBezTo>
                  <a:pt x="309847" y="1667667"/>
                  <a:pt x="276515" y="1576293"/>
                  <a:pt x="314632" y="1652526"/>
                </a:cubicBezTo>
                <a:cubicBezTo>
                  <a:pt x="343090" y="1709441"/>
                  <a:pt x="298049" y="1655607"/>
                  <a:pt x="353961" y="1711519"/>
                </a:cubicBezTo>
                <a:cubicBezTo>
                  <a:pt x="364133" y="1742032"/>
                  <a:pt x="365235" y="1749973"/>
                  <a:pt x="383458" y="1780345"/>
                </a:cubicBezTo>
                <a:cubicBezTo>
                  <a:pt x="395617" y="1800611"/>
                  <a:pt x="412217" y="1818200"/>
                  <a:pt x="422787" y="1839339"/>
                </a:cubicBezTo>
                <a:cubicBezTo>
                  <a:pt x="459173" y="1912110"/>
                  <a:pt x="422124" y="1848377"/>
                  <a:pt x="471948" y="1908165"/>
                </a:cubicBezTo>
                <a:cubicBezTo>
                  <a:pt x="540385" y="1990289"/>
                  <a:pt x="434943" y="1880991"/>
                  <a:pt x="521110" y="1967158"/>
                </a:cubicBezTo>
                <a:cubicBezTo>
                  <a:pt x="571714" y="2068369"/>
                  <a:pt x="508268" y="1964650"/>
                  <a:pt x="570271" y="2016319"/>
                </a:cubicBezTo>
                <a:cubicBezTo>
                  <a:pt x="582860" y="2026810"/>
                  <a:pt x="588180" y="2044061"/>
                  <a:pt x="599768" y="2055649"/>
                </a:cubicBezTo>
                <a:cubicBezTo>
                  <a:pt x="618827" y="2074708"/>
                  <a:pt x="634772" y="2077149"/>
                  <a:pt x="658761" y="2085145"/>
                </a:cubicBezTo>
                <a:cubicBezTo>
                  <a:pt x="743296" y="2141502"/>
                  <a:pt x="636340" y="2073934"/>
                  <a:pt x="717755" y="2114642"/>
                </a:cubicBezTo>
                <a:cubicBezTo>
                  <a:pt x="728324" y="2119927"/>
                  <a:pt x="736390" y="2129652"/>
                  <a:pt x="747252" y="2134307"/>
                </a:cubicBezTo>
                <a:cubicBezTo>
                  <a:pt x="759673" y="2139630"/>
                  <a:pt x="773588" y="2140427"/>
                  <a:pt x="786581" y="2144139"/>
                </a:cubicBezTo>
                <a:cubicBezTo>
                  <a:pt x="796546" y="2146986"/>
                  <a:pt x="806245" y="2150694"/>
                  <a:pt x="816077" y="2153971"/>
                </a:cubicBezTo>
                <a:cubicBezTo>
                  <a:pt x="835742" y="2167081"/>
                  <a:pt x="852650" y="2185827"/>
                  <a:pt x="875071" y="2193300"/>
                </a:cubicBezTo>
                <a:cubicBezTo>
                  <a:pt x="945795" y="2216874"/>
                  <a:pt x="857475" y="2188273"/>
                  <a:pt x="943897" y="2212965"/>
                </a:cubicBezTo>
                <a:cubicBezTo>
                  <a:pt x="980747" y="2223494"/>
                  <a:pt x="970467" y="2224946"/>
                  <a:pt x="1012723" y="2232629"/>
                </a:cubicBezTo>
                <a:cubicBezTo>
                  <a:pt x="1073785" y="2243731"/>
                  <a:pt x="1076352" y="2238704"/>
                  <a:pt x="1130710" y="2252294"/>
                </a:cubicBezTo>
                <a:cubicBezTo>
                  <a:pt x="1140765" y="2254808"/>
                  <a:pt x="1150375" y="2258849"/>
                  <a:pt x="1160207" y="2262126"/>
                </a:cubicBezTo>
                <a:cubicBezTo>
                  <a:pt x="1265084" y="2258849"/>
                  <a:pt x="1370273" y="2261008"/>
                  <a:pt x="1474839" y="2252294"/>
                </a:cubicBezTo>
                <a:cubicBezTo>
                  <a:pt x="1489445" y="2251077"/>
                  <a:pt x="1500559" y="2238073"/>
                  <a:pt x="1514168" y="2232629"/>
                </a:cubicBezTo>
                <a:cubicBezTo>
                  <a:pt x="1533413" y="2224931"/>
                  <a:pt x="1553497" y="2219520"/>
                  <a:pt x="1573161" y="2212965"/>
                </a:cubicBezTo>
                <a:lnTo>
                  <a:pt x="1602658" y="2203132"/>
                </a:lnTo>
                <a:lnTo>
                  <a:pt x="1632155" y="2193300"/>
                </a:lnTo>
                <a:cubicBezTo>
                  <a:pt x="1641987" y="2183468"/>
                  <a:pt x="1650676" y="2172340"/>
                  <a:pt x="1661652" y="2163803"/>
                </a:cubicBezTo>
                <a:cubicBezTo>
                  <a:pt x="1680307" y="2149293"/>
                  <a:pt x="1703933" y="2141185"/>
                  <a:pt x="1720645" y="2124474"/>
                </a:cubicBezTo>
                <a:cubicBezTo>
                  <a:pt x="1758498" y="2086622"/>
                  <a:pt x="1742429" y="2106547"/>
                  <a:pt x="1769807" y="2065481"/>
                </a:cubicBezTo>
                <a:cubicBezTo>
                  <a:pt x="1797056" y="1983732"/>
                  <a:pt x="1752003" y="2100239"/>
                  <a:pt x="1818968" y="2006487"/>
                </a:cubicBezTo>
                <a:cubicBezTo>
                  <a:pt x="1826822" y="1995491"/>
                  <a:pt x="1824917" y="1980101"/>
                  <a:pt x="1828800" y="1967158"/>
                </a:cubicBezTo>
                <a:cubicBezTo>
                  <a:pt x="1834756" y="1947304"/>
                  <a:pt x="1841910" y="1927829"/>
                  <a:pt x="1848465" y="1908165"/>
                </a:cubicBezTo>
                <a:lnTo>
                  <a:pt x="1858297" y="1878668"/>
                </a:lnTo>
                <a:lnTo>
                  <a:pt x="1868129" y="1849171"/>
                </a:lnTo>
                <a:cubicBezTo>
                  <a:pt x="1864852" y="1763958"/>
                  <a:pt x="1864164" y="1678606"/>
                  <a:pt x="1858297" y="1593532"/>
                </a:cubicBezTo>
                <a:cubicBezTo>
                  <a:pt x="1857584" y="1583193"/>
                  <a:pt x="1848465" y="1574400"/>
                  <a:pt x="1848465" y="1564036"/>
                </a:cubicBezTo>
                <a:cubicBezTo>
                  <a:pt x="1848465" y="1511495"/>
                  <a:pt x="1851198" y="1458779"/>
                  <a:pt x="1858297" y="1406719"/>
                </a:cubicBezTo>
                <a:cubicBezTo>
                  <a:pt x="1862491" y="1375961"/>
                  <a:pt x="1877413" y="1342485"/>
                  <a:pt x="1897626" y="1318229"/>
                </a:cubicBezTo>
                <a:cubicBezTo>
                  <a:pt x="1906528" y="1307547"/>
                  <a:pt x="1918221" y="1299414"/>
                  <a:pt x="1927123" y="1288732"/>
                </a:cubicBezTo>
                <a:cubicBezTo>
                  <a:pt x="1968091" y="1239571"/>
                  <a:pt x="1922206" y="1275624"/>
                  <a:pt x="1976284" y="1239571"/>
                </a:cubicBezTo>
                <a:cubicBezTo>
                  <a:pt x="2032636" y="1155040"/>
                  <a:pt x="1957602" y="1254516"/>
                  <a:pt x="2025445" y="1200242"/>
                </a:cubicBezTo>
                <a:cubicBezTo>
                  <a:pt x="2087174" y="1150860"/>
                  <a:pt x="1994116" y="1183493"/>
                  <a:pt x="2084439" y="1160913"/>
                </a:cubicBezTo>
                <a:cubicBezTo>
                  <a:pt x="2131235" y="1129717"/>
                  <a:pt x="2095547" y="1148732"/>
                  <a:pt x="2153265" y="1131416"/>
                </a:cubicBezTo>
                <a:cubicBezTo>
                  <a:pt x="2173119" y="1125460"/>
                  <a:pt x="2192149" y="1116779"/>
                  <a:pt x="2212258" y="1111752"/>
                </a:cubicBezTo>
                <a:cubicBezTo>
                  <a:pt x="2238477" y="1105197"/>
                  <a:pt x="2265277" y="1100633"/>
                  <a:pt x="2290916" y="1092087"/>
                </a:cubicBezTo>
                <a:cubicBezTo>
                  <a:pt x="2300748" y="1088810"/>
                  <a:pt x="2310091" y="1083193"/>
                  <a:pt x="2320413" y="1082255"/>
                </a:cubicBezTo>
                <a:cubicBezTo>
                  <a:pt x="2382514" y="1076610"/>
                  <a:pt x="2444955" y="1075700"/>
                  <a:pt x="2507226" y="1072423"/>
                </a:cubicBezTo>
                <a:cubicBezTo>
                  <a:pt x="2524368" y="1068137"/>
                  <a:pt x="2580793" y="1053367"/>
                  <a:pt x="2595716" y="1052758"/>
                </a:cubicBezTo>
                <a:cubicBezTo>
                  <a:pt x="2739840" y="1046876"/>
                  <a:pt x="2884129" y="1046203"/>
                  <a:pt x="3028336" y="1042926"/>
                </a:cubicBezTo>
                <a:cubicBezTo>
                  <a:pt x="3050118" y="1038569"/>
                  <a:pt x="3177553" y="1014703"/>
                  <a:pt x="3205316" y="1003597"/>
                </a:cubicBezTo>
                <a:cubicBezTo>
                  <a:pt x="3273723" y="976233"/>
                  <a:pt x="3237733" y="989513"/>
                  <a:pt x="3313471" y="964268"/>
                </a:cubicBezTo>
                <a:cubicBezTo>
                  <a:pt x="3323303" y="960991"/>
                  <a:pt x="3332913" y="956950"/>
                  <a:pt x="3342968" y="954436"/>
                </a:cubicBezTo>
                <a:lnTo>
                  <a:pt x="3382297" y="944603"/>
                </a:lnTo>
                <a:cubicBezTo>
                  <a:pt x="3392129" y="938048"/>
                  <a:pt x="3400996" y="929738"/>
                  <a:pt x="3411794" y="924939"/>
                </a:cubicBezTo>
                <a:cubicBezTo>
                  <a:pt x="3430736" y="916521"/>
                  <a:pt x="3451123" y="911829"/>
                  <a:pt x="3470787" y="905274"/>
                </a:cubicBezTo>
                <a:lnTo>
                  <a:pt x="3529781" y="885610"/>
                </a:lnTo>
                <a:lnTo>
                  <a:pt x="3588774" y="865945"/>
                </a:lnTo>
                <a:cubicBezTo>
                  <a:pt x="3598606" y="862668"/>
                  <a:pt x="3609647" y="861862"/>
                  <a:pt x="3618271" y="856113"/>
                </a:cubicBezTo>
                <a:cubicBezTo>
                  <a:pt x="3628103" y="849558"/>
                  <a:pt x="3636304" y="839315"/>
                  <a:pt x="3647768" y="836449"/>
                </a:cubicBezTo>
                <a:cubicBezTo>
                  <a:pt x="3676560" y="829251"/>
                  <a:pt x="3706761" y="829894"/>
                  <a:pt x="3736258" y="826616"/>
                </a:cubicBezTo>
                <a:lnTo>
                  <a:pt x="3824748" y="797119"/>
                </a:lnTo>
                <a:cubicBezTo>
                  <a:pt x="3834580" y="793841"/>
                  <a:pt x="3843932" y="788318"/>
                  <a:pt x="3854245" y="787287"/>
                </a:cubicBezTo>
                <a:lnTo>
                  <a:pt x="3952568" y="777455"/>
                </a:lnTo>
                <a:cubicBezTo>
                  <a:pt x="3983571" y="769705"/>
                  <a:pt x="3993175" y="768372"/>
                  <a:pt x="4021394" y="757790"/>
                </a:cubicBezTo>
                <a:cubicBezTo>
                  <a:pt x="4037920" y="751593"/>
                  <a:pt x="4053968" y="744158"/>
                  <a:pt x="4070555" y="738126"/>
                </a:cubicBezTo>
                <a:cubicBezTo>
                  <a:pt x="4090035" y="731042"/>
                  <a:pt x="4109439" y="723488"/>
                  <a:pt x="4129548" y="718461"/>
                </a:cubicBezTo>
                <a:cubicBezTo>
                  <a:pt x="4178932" y="706115"/>
                  <a:pt x="4156057" y="712902"/>
                  <a:pt x="4198374" y="698797"/>
                </a:cubicBezTo>
                <a:cubicBezTo>
                  <a:pt x="4267547" y="652681"/>
                  <a:pt x="4179838" y="705747"/>
                  <a:pt x="4277032" y="669300"/>
                </a:cubicBezTo>
                <a:cubicBezTo>
                  <a:pt x="4288097" y="665151"/>
                  <a:pt x="4295731" y="654435"/>
                  <a:pt x="4306529" y="649636"/>
                </a:cubicBezTo>
                <a:cubicBezTo>
                  <a:pt x="4325471" y="641217"/>
                  <a:pt x="4345858" y="636526"/>
                  <a:pt x="4365523" y="629971"/>
                </a:cubicBezTo>
                <a:lnTo>
                  <a:pt x="4395019" y="620139"/>
                </a:lnTo>
                <a:lnTo>
                  <a:pt x="4424516" y="610307"/>
                </a:lnTo>
                <a:cubicBezTo>
                  <a:pt x="4492134" y="565229"/>
                  <a:pt x="4461089" y="578452"/>
                  <a:pt x="4513007" y="561145"/>
                </a:cubicBezTo>
                <a:cubicBezTo>
                  <a:pt x="4519562" y="551313"/>
                  <a:pt x="4525106" y="540727"/>
                  <a:pt x="4532671" y="531649"/>
                </a:cubicBezTo>
                <a:cubicBezTo>
                  <a:pt x="4541573" y="520967"/>
                  <a:pt x="4555415" y="514307"/>
                  <a:pt x="4562168" y="502152"/>
                </a:cubicBezTo>
                <a:cubicBezTo>
                  <a:pt x="4572234" y="484032"/>
                  <a:pt x="4581832" y="443158"/>
                  <a:pt x="4581832" y="443158"/>
                </a:cubicBezTo>
                <a:cubicBezTo>
                  <a:pt x="4579575" y="418333"/>
                  <a:pt x="4577495" y="333993"/>
                  <a:pt x="4562168" y="295674"/>
                </a:cubicBezTo>
                <a:cubicBezTo>
                  <a:pt x="4560447" y="291371"/>
                  <a:pt x="4553975" y="287481"/>
                  <a:pt x="4552336" y="28584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hlinkClick r:id="rId4" action="ppaction://hlinksldjump"/>
          </p:cNvPr>
          <p:cNvSpPr/>
          <p:nvPr/>
        </p:nvSpPr>
        <p:spPr>
          <a:xfrm>
            <a:off x="6225702" y="992221"/>
            <a:ext cx="2378802" cy="1945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hlinkClick r:id="rId5" action="ppaction://hlinksldjump"/>
          </p:cNvPr>
          <p:cNvSpPr/>
          <p:nvPr/>
        </p:nvSpPr>
        <p:spPr>
          <a:xfrm>
            <a:off x="539497" y="4533089"/>
            <a:ext cx="3643397" cy="19163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7334655" y="1089498"/>
            <a:ext cx="768485" cy="2675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hlinkClick r:id="rId7" action="ppaction://hlinksldjump"/>
          </p:cNvPr>
          <p:cNvSpPr/>
          <p:nvPr/>
        </p:nvSpPr>
        <p:spPr>
          <a:xfrm>
            <a:off x="6673174" y="3803515"/>
            <a:ext cx="1931330" cy="17412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hlinkClick r:id="rId7" action="ppaction://hlinksldjump"/>
          </p:cNvPr>
          <p:cNvSpPr/>
          <p:nvPr/>
        </p:nvSpPr>
        <p:spPr>
          <a:xfrm>
            <a:off x="5029201" y="2062264"/>
            <a:ext cx="1449420" cy="17023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hlinkClick r:id="rId8" action="ppaction://hlinksldjump"/>
          </p:cNvPr>
          <p:cNvSpPr/>
          <p:nvPr/>
        </p:nvSpPr>
        <p:spPr>
          <a:xfrm>
            <a:off x="1634247" y="476655"/>
            <a:ext cx="4737370" cy="14494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Arrow 5">
            <a:hlinkClick r:id="rId2" action="ppaction://hlinksldjump"/>
          </p:cNvPr>
          <p:cNvSpPr/>
          <p:nvPr/>
        </p:nvSpPr>
        <p:spPr>
          <a:xfrm>
            <a:off x="7911425" y="6072491"/>
            <a:ext cx="953850" cy="472468"/>
          </a:xfrm>
          <a:prstGeom prst="rightArrow">
            <a:avLst/>
          </a:prstGeom>
          <a:solidFill>
            <a:srgbClr val="4DB1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next</a:t>
            </a:r>
          </a:p>
        </p:txBody>
      </p:sp>
      <p:sp>
        <p:nvSpPr>
          <p:cNvPr id="7" name="Oval 6">
            <a:hlinkClick r:id="rId3" action="ppaction://hlinksldjump"/>
          </p:cNvPr>
          <p:cNvSpPr/>
          <p:nvPr/>
        </p:nvSpPr>
        <p:spPr>
          <a:xfrm>
            <a:off x="208998" y="5519321"/>
            <a:ext cx="1093304" cy="1106339"/>
          </a:xfrm>
          <a:prstGeom prst="ellipse">
            <a:avLst/>
          </a:prstGeom>
          <a:solidFill>
            <a:srgbClr val="4DB1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back to the picture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842213" y="771840"/>
            <a:ext cx="7459574" cy="4575018"/>
            <a:chOff x="854247" y="745958"/>
            <a:chExt cx="7459574" cy="4575018"/>
          </a:xfrm>
        </p:grpSpPr>
        <p:sp>
          <p:nvSpPr>
            <p:cNvPr id="10" name="Rectangle 9"/>
            <p:cNvSpPr/>
            <p:nvPr/>
          </p:nvSpPr>
          <p:spPr>
            <a:xfrm>
              <a:off x="854247" y="745959"/>
              <a:ext cx="7459574" cy="1431757"/>
            </a:xfrm>
            <a:prstGeom prst="rect">
              <a:avLst/>
            </a:prstGeom>
            <a:solidFill>
              <a:srgbClr val="9DDC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854247" y="2096513"/>
              <a:ext cx="7459574" cy="3224463"/>
            </a:xfrm>
            <a:prstGeom prst="rect">
              <a:avLst/>
            </a:prstGeom>
            <a:solidFill>
              <a:srgbClr val="25BD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15918" r="48565" b="58534"/>
            <a:stretch/>
          </p:blipFill>
          <p:spPr>
            <a:xfrm>
              <a:off x="854247" y="745958"/>
              <a:ext cx="5823279" cy="2045368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4134255" y="2084482"/>
              <a:ext cx="417956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6129" y="1673551"/>
              <a:ext cx="6931742" cy="3398237"/>
            </a:xfrm>
            <a:prstGeom prst="rect">
              <a:avLst/>
            </a:prstGeom>
          </p:spPr>
        </p:pic>
        <p:cxnSp>
          <p:nvCxnSpPr>
            <p:cNvPr id="14" name="Straight Connector 13"/>
            <p:cNvCxnSpPr/>
            <p:nvPr/>
          </p:nvCxnSpPr>
          <p:spPr>
            <a:xfrm>
              <a:off x="854247" y="2086785"/>
              <a:ext cx="102319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23837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Arrow 5">
            <a:hlinkClick r:id="rId2" action="ppaction://hlinksldjump"/>
          </p:cNvPr>
          <p:cNvSpPr/>
          <p:nvPr/>
        </p:nvSpPr>
        <p:spPr>
          <a:xfrm>
            <a:off x="7911425" y="6072491"/>
            <a:ext cx="953850" cy="472468"/>
          </a:xfrm>
          <a:prstGeom prst="rightArrow">
            <a:avLst/>
          </a:prstGeom>
          <a:solidFill>
            <a:srgbClr val="4DB1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next</a:t>
            </a:r>
          </a:p>
        </p:txBody>
      </p:sp>
      <p:sp>
        <p:nvSpPr>
          <p:cNvPr id="7" name="Oval 6">
            <a:hlinkClick r:id="rId3" action="ppaction://hlinksldjump"/>
          </p:cNvPr>
          <p:cNvSpPr/>
          <p:nvPr/>
        </p:nvSpPr>
        <p:spPr>
          <a:xfrm>
            <a:off x="208998" y="5519321"/>
            <a:ext cx="1093304" cy="1106339"/>
          </a:xfrm>
          <a:prstGeom prst="ellipse">
            <a:avLst/>
          </a:prstGeom>
          <a:solidFill>
            <a:srgbClr val="4DB1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back to the picture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06" y="1162307"/>
            <a:ext cx="7376389" cy="361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045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Arrow 5">
            <a:hlinkClick r:id="rId2" action="ppaction://hlinksldjump"/>
          </p:cNvPr>
          <p:cNvSpPr/>
          <p:nvPr/>
        </p:nvSpPr>
        <p:spPr>
          <a:xfrm>
            <a:off x="7911425" y="6072491"/>
            <a:ext cx="953850" cy="472468"/>
          </a:xfrm>
          <a:prstGeom prst="rightArrow">
            <a:avLst/>
          </a:prstGeom>
          <a:solidFill>
            <a:srgbClr val="4DB1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next</a:t>
            </a:r>
          </a:p>
        </p:txBody>
      </p:sp>
      <p:sp>
        <p:nvSpPr>
          <p:cNvPr id="7" name="Oval 6">
            <a:hlinkClick r:id="rId3" action="ppaction://hlinksldjump"/>
          </p:cNvPr>
          <p:cNvSpPr/>
          <p:nvPr/>
        </p:nvSpPr>
        <p:spPr>
          <a:xfrm>
            <a:off x="208998" y="5519321"/>
            <a:ext cx="1093304" cy="1106339"/>
          </a:xfrm>
          <a:prstGeom prst="ellipse">
            <a:avLst/>
          </a:prstGeom>
          <a:solidFill>
            <a:srgbClr val="4DB1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back to the picture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865" y="1089498"/>
            <a:ext cx="1368270" cy="475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246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Arrow 5">
            <a:hlinkClick r:id="rId2" action="ppaction://hlinksldjump"/>
          </p:cNvPr>
          <p:cNvSpPr/>
          <p:nvPr/>
        </p:nvSpPr>
        <p:spPr>
          <a:xfrm>
            <a:off x="7911425" y="6072491"/>
            <a:ext cx="953850" cy="472468"/>
          </a:xfrm>
          <a:prstGeom prst="rightArrow">
            <a:avLst/>
          </a:prstGeom>
          <a:solidFill>
            <a:srgbClr val="4DB1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next</a:t>
            </a:r>
          </a:p>
        </p:txBody>
      </p:sp>
      <p:sp>
        <p:nvSpPr>
          <p:cNvPr id="7" name="Oval 6">
            <a:hlinkClick r:id="rId3" action="ppaction://hlinksldjump"/>
          </p:cNvPr>
          <p:cNvSpPr/>
          <p:nvPr/>
        </p:nvSpPr>
        <p:spPr>
          <a:xfrm>
            <a:off x="208998" y="5519321"/>
            <a:ext cx="1093304" cy="1106339"/>
          </a:xfrm>
          <a:prstGeom prst="ellipse">
            <a:avLst/>
          </a:prstGeom>
          <a:solidFill>
            <a:srgbClr val="4DB1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back to the picture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965" y="1001948"/>
            <a:ext cx="4382070" cy="465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49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Arrow 5">
            <a:hlinkClick r:id="rId2" action="ppaction://hlinksldjump"/>
          </p:cNvPr>
          <p:cNvSpPr/>
          <p:nvPr/>
        </p:nvSpPr>
        <p:spPr>
          <a:xfrm>
            <a:off x="7911425" y="6072491"/>
            <a:ext cx="953850" cy="472468"/>
          </a:xfrm>
          <a:prstGeom prst="rightArrow">
            <a:avLst/>
          </a:prstGeom>
          <a:solidFill>
            <a:srgbClr val="4DB1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next</a:t>
            </a:r>
          </a:p>
        </p:txBody>
      </p:sp>
      <p:sp>
        <p:nvSpPr>
          <p:cNvPr id="7" name="Oval 6">
            <a:hlinkClick r:id="rId3" action="ppaction://hlinksldjump"/>
          </p:cNvPr>
          <p:cNvSpPr/>
          <p:nvPr/>
        </p:nvSpPr>
        <p:spPr>
          <a:xfrm>
            <a:off x="208998" y="5519321"/>
            <a:ext cx="1093304" cy="1106339"/>
          </a:xfrm>
          <a:prstGeom prst="ellipse">
            <a:avLst/>
          </a:prstGeom>
          <a:solidFill>
            <a:srgbClr val="4DB1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back to the picture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43" y="1322962"/>
            <a:ext cx="6924782" cy="385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2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Arrow 5">
            <a:hlinkClick r:id="rId2" action="ppaction://hlinksldjump"/>
          </p:cNvPr>
          <p:cNvSpPr/>
          <p:nvPr/>
        </p:nvSpPr>
        <p:spPr>
          <a:xfrm>
            <a:off x="7911425" y="6072491"/>
            <a:ext cx="953850" cy="472468"/>
          </a:xfrm>
          <a:prstGeom prst="rightArrow">
            <a:avLst/>
          </a:prstGeom>
          <a:solidFill>
            <a:srgbClr val="4DB1E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end</a:t>
            </a:r>
          </a:p>
        </p:txBody>
      </p:sp>
      <p:sp>
        <p:nvSpPr>
          <p:cNvPr id="7" name="Oval 6">
            <a:hlinkClick r:id="rId3" action="ppaction://hlinksldjump"/>
          </p:cNvPr>
          <p:cNvSpPr/>
          <p:nvPr/>
        </p:nvSpPr>
        <p:spPr>
          <a:xfrm>
            <a:off x="208998" y="5519321"/>
            <a:ext cx="1093304" cy="1106339"/>
          </a:xfrm>
          <a:prstGeom prst="ellipse">
            <a:avLst/>
          </a:prstGeom>
          <a:solidFill>
            <a:srgbClr val="4DB1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back to the picture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19" y="1399980"/>
            <a:ext cx="7723762" cy="313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720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34442D15-F5BB-4F73-9606-C8812E688AB8}" vid="{28CC8FB8-836C-49DA-A823-EC8BE3E520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45</TotalTime>
  <Words>58</Words>
  <Application>Microsoft Office PowerPoint</Application>
  <PresentationFormat>On-screen Show (4:3)</PresentationFormat>
  <Paragraphs>14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Tuffy</vt:lpstr>
      <vt:lpstr>Calibri</vt:lpstr>
      <vt:lpstr>Twinkl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Shantal Paley</dc:creator>
  <cp:lastModifiedBy>Susan Anne Green</cp:lastModifiedBy>
  <cp:revision>12</cp:revision>
  <dcterms:created xsi:type="dcterms:W3CDTF">2019-12-04T16:07:37Z</dcterms:created>
  <dcterms:modified xsi:type="dcterms:W3CDTF">2020-06-19T14:10:20Z</dcterms:modified>
</cp:coreProperties>
</file>