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5231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0572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5638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2400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5795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7467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1625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3919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20256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936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554994-0064-40D4-9128-A4AC7CCC8E9B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0811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554994-0064-40D4-9128-A4AC7CCC8E9B}" type="datetimeFigureOut">
              <a:rPr lang="en-GB" smtClean="0"/>
              <a:t>27/01/2021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2DC87E-359E-4545-8B0D-4B55EC6DE6E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9921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bbc.co.uk/bitesize/topics/zymykqt/articles/zgqfyrd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bbc.co.uk/bitesize/topics/zymykqt/articles/zwbq7ty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omputing Curriculum « Totley All Saints Primary Scho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975" y="1089154"/>
            <a:ext cx="9952252" cy="4976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18786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7935" y="4652062"/>
            <a:ext cx="2581275" cy="1771650"/>
          </a:xfrm>
          <a:prstGeom prst="rect">
            <a:avLst/>
          </a:prstGeom>
        </p:spPr>
      </p:pic>
      <p:sp>
        <p:nvSpPr>
          <p:cNvPr id="6" name="AutoShape 4" descr="How Fast Does Your PC Really Need to Be?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75" y="399535"/>
            <a:ext cx="2733675" cy="16764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048000" y="3086471"/>
            <a:ext cx="6096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000" dirty="0">
                <a:latin typeface="Comic Sans MS" panose="030F0702030302020204" pitchFamily="66" charset="0"/>
              </a:rPr>
              <a:t>Here are the next 2 lessons </a:t>
            </a:r>
            <a:r>
              <a:rPr lang="en-GB" sz="4000" dirty="0" smtClean="0">
                <a:latin typeface="Comic Sans MS" panose="030F0702030302020204" pitchFamily="66" charset="0"/>
              </a:rPr>
              <a:t>on Digital </a:t>
            </a:r>
            <a:r>
              <a:rPr lang="en-GB" sz="4000" dirty="0">
                <a:latin typeface="Comic Sans MS" panose="030F0702030302020204" pitchFamily="66" charset="0"/>
              </a:rPr>
              <a:t>Literacy</a:t>
            </a:r>
          </a:p>
        </p:txBody>
      </p:sp>
    </p:spTree>
    <p:extLst>
      <p:ext uri="{BB962C8B-B14F-4D97-AF65-F5344CB8AC3E}">
        <p14:creationId xmlns:p14="http://schemas.microsoft.com/office/powerpoint/2010/main" val="29223817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2659" y="5095105"/>
            <a:ext cx="2733675" cy="16764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2075" y="71824"/>
            <a:ext cx="2581275" cy="177165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57882" y="1843474"/>
            <a:ext cx="982774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b="1" dirty="0">
                <a:latin typeface="Comic Sans MS" panose="030F0702030302020204" pitchFamily="66" charset="0"/>
              </a:rPr>
              <a:t>Lesson 5: How can you use the internet</a:t>
            </a:r>
            <a:r>
              <a:rPr lang="en-GB" sz="2400" b="1" dirty="0" smtClean="0">
                <a:latin typeface="Comic Sans MS" panose="030F0702030302020204" pitchFamily="66" charset="0"/>
              </a:rPr>
              <a:t>?</a:t>
            </a:r>
          </a:p>
          <a:p>
            <a:endParaRPr lang="en-GB" sz="2400" b="1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u="sng" dirty="0">
                <a:latin typeface="Comic Sans MS" panose="030F0702030302020204" pitchFamily="66" charset="0"/>
                <a:hlinkClick r:id="rId4"/>
              </a:rPr>
              <a:t>https://</a:t>
            </a:r>
            <a:r>
              <a:rPr lang="en-GB" sz="2400" u="sng" dirty="0" smtClean="0">
                <a:latin typeface="Comic Sans MS" panose="030F0702030302020204" pitchFamily="66" charset="0"/>
                <a:hlinkClick r:id="rId4"/>
              </a:rPr>
              <a:t>www.bbc.co.uk/bitesize/topics/zymykqt/articles/zgqfyrd</a:t>
            </a:r>
            <a:endParaRPr lang="en-GB" sz="2400" u="sng" dirty="0" smtClean="0">
              <a:latin typeface="Comic Sans MS" panose="030F0702030302020204" pitchFamily="66" charset="0"/>
            </a:endParaRPr>
          </a:p>
          <a:p>
            <a:endParaRPr lang="en-GB" sz="2400" u="sng" dirty="0">
              <a:latin typeface="Comic Sans MS" panose="030F0702030302020204" pitchFamily="66" charset="0"/>
            </a:endParaRP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You can click on the items to discover the uses of the internet.</a:t>
            </a:r>
          </a:p>
        </p:txBody>
      </p:sp>
    </p:spTree>
    <p:extLst>
      <p:ext uri="{BB962C8B-B14F-4D97-AF65-F5344CB8AC3E}">
        <p14:creationId xmlns:p14="http://schemas.microsoft.com/office/powerpoint/2010/main" val="8401644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735" y="4716164"/>
            <a:ext cx="2733675" cy="16764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76412" y="4716164"/>
            <a:ext cx="2581275" cy="17716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484869" y="1029730"/>
            <a:ext cx="9267568" cy="32505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b="1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Lesson 6: How to take care of your personal information?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u="sng" dirty="0" smtClean="0">
                <a:solidFill>
                  <a:srgbClr val="0563C1"/>
                </a:solidFill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https://www.bbc.co.uk/bitesize/topics/zymykqt/articles/zwbq7ty</a:t>
            </a:r>
            <a:endParaRPr lang="en-GB" sz="2400" u="sng" dirty="0" smtClean="0">
              <a:solidFill>
                <a:srgbClr val="0563C1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24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effectLst/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Again, you click on the items to find out more about personal information.</a:t>
            </a:r>
            <a:endParaRPr lang="en-GB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818380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168345" y="845878"/>
            <a:ext cx="7035114" cy="5117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On the website, it </a:t>
            </a:r>
            <a:r>
              <a:rPr lang="en-GB" sz="3600" dirty="0">
                <a:latin typeface="Comic Sans MS" panose="030F0702030302020204" pitchFamily="66" charset="0"/>
              </a:rPr>
              <a:t>asks a question</a:t>
            </a:r>
            <a:r>
              <a:rPr lang="en-GB" sz="3600" dirty="0" smtClean="0">
                <a:latin typeface="Comic Sans MS" panose="030F0702030302020204" pitchFamily="66" charset="0"/>
              </a:rPr>
              <a:t>.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>
                <a:latin typeface="Comic Sans MS" panose="030F0702030302020204" pitchFamily="66" charset="0"/>
              </a:rPr>
              <a:t>Mouse wants to play a game, but has forgotten his password. He asks Hedgehog to tell him her password. What should Hedgehog do?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552" y="209163"/>
            <a:ext cx="2571750" cy="284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42776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102</Words>
  <Application>Microsoft Office PowerPoint</Application>
  <PresentationFormat>Widescreen</PresentationFormat>
  <Paragraphs>16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Calibri Light</vt:lpstr>
      <vt:lpstr>Comic Sans MS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3</cp:revision>
  <dcterms:created xsi:type="dcterms:W3CDTF">2021-01-26T14:25:08Z</dcterms:created>
  <dcterms:modified xsi:type="dcterms:W3CDTF">2021-01-27T12:55:13Z</dcterms:modified>
</cp:coreProperties>
</file>