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oa</a:t>
            </a:r>
            <a:r>
              <a:rPr lang="en-US" sz="5000" dirty="0" smtClean="0">
                <a:solidFill>
                  <a:srgbClr val="FF0000"/>
                </a:solidFill>
              </a:rPr>
              <a:t> </a:t>
            </a:r>
            <a:r>
              <a:rPr lang="en-US" sz="5000" dirty="0" smtClean="0"/>
              <a:t>sound</a:t>
            </a:r>
            <a:endParaRPr lang="en-US" sz="5000" dirty="0"/>
          </a:p>
          <a:p>
            <a:pPr algn="ctr"/>
            <a:endParaRPr lang="en-GB" sz="5000" dirty="0"/>
          </a:p>
          <a:p>
            <a:pPr algn="ctr"/>
            <a:r>
              <a:rPr lang="en-US" sz="5000" dirty="0" err="1" smtClean="0">
                <a:solidFill>
                  <a:srgbClr val="FF0000"/>
                </a:solidFill>
              </a:rPr>
              <a:t>oa</a:t>
            </a:r>
            <a:r>
              <a:rPr lang="en-US" sz="5000" dirty="0" smtClean="0"/>
              <a:t> </a:t>
            </a:r>
            <a:r>
              <a:rPr lang="en-US" sz="5000" dirty="0" smtClean="0"/>
              <a:t>– </a:t>
            </a:r>
            <a:r>
              <a:rPr lang="en-US" sz="5000" dirty="0" smtClean="0"/>
              <a:t>goat on a boat</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toad</a:t>
            </a:r>
            <a:r>
              <a:rPr lang="en-GB" sz="4000" dirty="0"/>
              <a:t>				2. </a:t>
            </a:r>
            <a:r>
              <a:rPr lang="en-GB" sz="4000" dirty="0" err="1" smtClean="0"/>
              <a:t>tode</a:t>
            </a:r>
            <a:r>
              <a:rPr lang="en-GB" sz="4000" dirty="0"/>
              <a:t>			3. </a:t>
            </a:r>
            <a:r>
              <a:rPr lang="en-GB" sz="4000" dirty="0" err="1" smtClean="0"/>
              <a:t>towd</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2" name="TextBox 1"/>
          <p:cNvSpPr txBox="1"/>
          <p:nvPr/>
        </p:nvSpPr>
        <p:spPr>
          <a:xfrm>
            <a:off x="650789" y="2479589"/>
            <a:ext cx="10750379" cy="984885"/>
          </a:xfrm>
          <a:prstGeom prst="rect">
            <a:avLst/>
          </a:prstGeom>
          <a:noFill/>
        </p:spPr>
        <p:txBody>
          <a:bodyPr wrap="square" rtlCol="0">
            <a:spAutoFit/>
          </a:bodyPr>
          <a:lstStyle/>
          <a:p>
            <a:r>
              <a:rPr lang="en-GB" sz="4000" dirty="0"/>
              <a:t>1. </a:t>
            </a:r>
            <a:r>
              <a:rPr lang="en-GB" sz="4000" dirty="0" smtClean="0"/>
              <a:t>toad</a:t>
            </a:r>
            <a:r>
              <a:rPr lang="en-GB" sz="4000" dirty="0" smtClean="0">
                <a:sym typeface="Wingdings" panose="05000000000000000000" pitchFamily="2" charset="2"/>
              </a:rPr>
              <a:t> </a:t>
            </a:r>
            <a:r>
              <a:rPr lang="en-GB" sz="4000" dirty="0">
                <a:sym typeface="Wingdings" panose="05000000000000000000" pitchFamily="2" charset="2"/>
              </a:rPr>
              <a:t> </a:t>
            </a:r>
            <a:r>
              <a:rPr lang="en-GB" sz="4000" dirty="0"/>
              <a:t>		2. </a:t>
            </a:r>
            <a:r>
              <a:rPr lang="en-GB" sz="4000" dirty="0" err="1" smtClean="0"/>
              <a:t>tode</a:t>
            </a:r>
            <a:r>
              <a:rPr lang="en-GB" sz="4000" dirty="0" smtClean="0">
                <a:sym typeface="Wingdings" panose="05000000000000000000" pitchFamily="2" charset="2"/>
              </a:rPr>
              <a:t> </a:t>
            </a:r>
            <a:r>
              <a:rPr lang="en-GB" sz="4000" dirty="0">
                <a:sym typeface="Wingdings" panose="05000000000000000000" pitchFamily="2" charset="2"/>
              </a:rPr>
              <a:t> </a:t>
            </a:r>
            <a:r>
              <a:rPr lang="en-GB" sz="4000" dirty="0"/>
              <a:t>		3. </a:t>
            </a:r>
            <a:r>
              <a:rPr lang="en-GB" sz="4000" dirty="0" err="1" smtClean="0"/>
              <a:t>towd</a:t>
            </a:r>
            <a:r>
              <a:rPr lang="en-GB" sz="4000" dirty="0" smtClean="0">
                <a:sym typeface="Wingdings" panose="05000000000000000000" pitchFamily="2" charset="2"/>
              </a:rPr>
              <a:t></a:t>
            </a:r>
            <a:endParaRPr lang="en-US" sz="4000" dirty="0"/>
          </a:p>
          <a:p>
            <a:endParaRPr lang="en-GB"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rowd</a:t>
            </a:r>
            <a:r>
              <a:rPr lang="en-GB" sz="4400" dirty="0"/>
              <a:t>			2. </a:t>
            </a:r>
            <a:r>
              <a:rPr lang="en-GB" sz="4400" dirty="0" err="1" smtClean="0"/>
              <a:t>rowde</a:t>
            </a:r>
            <a:r>
              <a:rPr lang="en-GB" sz="4400" dirty="0"/>
              <a:t>	</a:t>
            </a:r>
            <a:r>
              <a:rPr lang="en-GB" sz="4400" dirty="0" smtClean="0"/>
              <a:t>	3</a:t>
            </a:r>
            <a:r>
              <a:rPr lang="en-GB" sz="4400" dirty="0"/>
              <a:t>. </a:t>
            </a:r>
            <a:r>
              <a:rPr lang="en-GB" sz="4400" dirty="0" smtClean="0"/>
              <a:t>road</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1029730" y="2446808"/>
            <a:ext cx="10272584" cy="707886"/>
          </a:xfrm>
          <a:prstGeom prst="rect">
            <a:avLst/>
          </a:prstGeom>
        </p:spPr>
        <p:txBody>
          <a:bodyPr wrap="square">
            <a:spAutoFit/>
          </a:bodyPr>
          <a:lstStyle/>
          <a:p>
            <a:r>
              <a:rPr lang="en-GB" sz="4000" dirty="0"/>
              <a:t>1. </a:t>
            </a:r>
            <a:r>
              <a:rPr lang="en-GB" sz="4000" dirty="0" err="1" smtClean="0"/>
              <a:t>rowd</a:t>
            </a:r>
            <a:r>
              <a:rPr lang="en-GB" sz="4000" dirty="0"/>
              <a:t>	</a:t>
            </a:r>
            <a:r>
              <a:rPr lang="en-GB" sz="4000" dirty="0" smtClean="0">
                <a:sym typeface="Wingdings" panose="05000000000000000000" pitchFamily="2" charset="2"/>
              </a:rPr>
              <a:t> </a:t>
            </a:r>
            <a:r>
              <a:rPr lang="en-GB" sz="4000" dirty="0"/>
              <a:t>		2. </a:t>
            </a:r>
            <a:r>
              <a:rPr lang="en-GB" sz="4000" dirty="0" err="1" smtClean="0"/>
              <a:t>rowde</a:t>
            </a:r>
            <a:r>
              <a:rPr lang="en-GB" sz="4000" dirty="0" smtClean="0"/>
              <a:t> </a:t>
            </a:r>
            <a:r>
              <a:rPr lang="en-GB" sz="4000" dirty="0" smtClean="0">
                <a:sym typeface="Wingdings" panose="05000000000000000000" pitchFamily="2" charset="2"/>
              </a:rPr>
              <a:t></a:t>
            </a:r>
            <a:r>
              <a:rPr lang="en-GB" sz="4000" dirty="0"/>
              <a:t>		3. </a:t>
            </a:r>
            <a:r>
              <a:rPr lang="en-GB" sz="4000" dirty="0" smtClean="0"/>
              <a:t>road</a:t>
            </a:r>
            <a:r>
              <a:rPr lang="en-GB" sz="4000" dirty="0" smtClean="0">
                <a:sym typeface="Wingdings" panose="05000000000000000000" pitchFamily="2" charset="2"/>
              </a:rPr>
              <a:t>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lofe</a:t>
            </a:r>
            <a:r>
              <a:rPr lang="en-GB" sz="4400" dirty="0"/>
              <a:t>		 	2. </a:t>
            </a:r>
            <a:r>
              <a:rPr lang="en-GB" sz="4400" dirty="0" err="1" smtClean="0"/>
              <a:t>lowf</a:t>
            </a:r>
            <a:r>
              <a:rPr lang="en-GB" sz="4400" dirty="0"/>
              <a:t>			3. </a:t>
            </a:r>
            <a:r>
              <a:rPr lang="en-GB" sz="4400" dirty="0" smtClean="0"/>
              <a:t>loaf</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609600" y="3105835"/>
            <a:ext cx="10865708" cy="769441"/>
          </a:xfrm>
          <a:prstGeom prst="rect">
            <a:avLst/>
          </a:prstGeom>
        </p:spPr>
        <p:txBody>
          <a:bodyPr wrap="square">
            <a:spAutoFit/>
          </a:bodyPr>
          <a:lstStyle/>
          <a:p>
            <a:r>
              <a:rPr lang="en-GB" sz="4400" dirty="0"/>
              <a:t>1. </a:t>
            </a:r>
            <a:r>
              <a:rPr lang="en-GB" sz="4400" dirty="0" err="1" smtClean="0"/>
              <a:t>lofe</a:t>
            </a:r>
            <a:r>
              <a:rPr lang="en-GB" sz="4400" dirty="0" smtClean="0"/>
              <a:t> </a:t>
            </a:r>
            <a:r>
              <a:rPr lang="en-GB" sz="4400" dirty="0" smtClean="0">
                <a:sym typeface="Wingdings" panose="05000000000000000000" pitchFamily="2" charset="2"/>
              </a:rPr>
              <a:t> </a:t>
            </a:r>
            <a:r>
              <a:rPr lang="en-GB" sz="4400" dirty="0"/>
              <a:t>	 	2. </a:t>
            </a:r>
            <a:r>
              <a:rPr lang="en-GB" sz="4400" dirty="0" err="1" smtClean="0"/>
              <a:t>lowf</a:t>
            </a:r>
            <a:r>
              <a:rPr lang="en-GB" sz="4400" dirty="0"/>
              <a:t>	</a:t>
            </a:r>
            <a:r>
              <a:rPr lang="en-GB" sz="4400" dirty="0">
                <a:sym typeface="Wingdings" panose="05000000000000000000" pitchFamily="2" charset="2"/>
              </a:rPr>
              <a:t>  </a:t>
            </a:r>
            <a:r>
              <a:rPr lang="en-GB" sz="4400" dirty="0"/>
              <a:t>		3. </a:t>
            </a:r>
            <a:r>
              <a:rPr lang="en-GB" sz="4400" dirty="0" smtClean="0"/>
              <a:t>loaf </a:t>
            </a:r>
            <a:r>
              <a:rPr lang="en-GB" sz="4400" dirty="0" smtClean="0">
                <a:sym typeface="Wingdings" panose="05000000000000000000" pitchFamily="2" charset="2"/>
              </a:rPr>
              <a:t></a:t>
            </a:r>
            <a:endParaRPr lang="en-US" sz="44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throwt</a:t>
            </a:r>
            <a:r>
              <a:rPr lang="en-GB" sz="4400" dirty="0" smtClean="0"/>
              <a:t>      </a:t>
            </a:r>
            <a:r>
              <a:rPr lang="en-GB" sz="4400" dirty="0"/>
              <a:t> </a:t>
            </a:r>
            <a:r>
              <a:rPr lang="en-GB" sz="4400" dirty="0" smtClean="0"/>
              <a:t> </a:t>
            </a:r>
            <a:r>
              <a:rPr lang="en-GB" sz="4400" dirty="0" smtClean="0"/>
              <a:t>2</a:t>
            </a:r>
            <a:r>
              <a:rPr lang="en-GB" sz="4400" dirty="0"/>
              <a:t>. </a:t>
            </a:r>
            <a:r>
              <a:rPr lang="en-GB" sz="4400" dirty="0" smtClean="0"/>
              <a:t>throat</a:t>
            </a:r>
            <a:r>
              <a:rPr lang="en-GB" sz="4400" dirty="0"/>
              <a:t>	</a:t>
            </a:r>
            <a:r>
              <a:rPr lang="en-GB" sz="4400" dirty="0" smtClean="0"/>
              <a:t>	3</a:t>
            </a:r>
            <a:r>
              <a:rPr lang="en-GB" sz="4400" dirty="0"/>
              <a:t>. </a:t>
            </a:r>
            <a:r>
              <a:rPr lang="en-GB" sz="4400" dirty="0" err="1" smtClean="0"/>
              <a:t>throte</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81448" y="2512541"/>
            <a:ext cx="10626811" cy="1046440"/>
          </a:xfrm>
          <a:prstGeom prst="rect">
            <a:avLst/>
          </a:prstGeom>
          <a:noFill/>
        </p:spPr>
        <p:txBody>
          <a:bodyPr wrap="square" rtlCol="0">
            <a:spAutoFit/>
          </a:bodyPr>
          <a:lstStyle/>
          <a:p>
            <a:r>
              <a:rPr lang="en-GB" sz="4400" dirty="0"/>
              <a:t>1. </a:t>
            </a:r>
            <a:r>
              <a:rPr lang="en-GB" sz="4400" dirty="0" err="1" smtClean="0"/>
              <a:t>throwt</a:t>
            </a:r>
            <a:r>
              <a:rPr lang="en-GB" sz="4400" dirty="0" smtClean="0"/>
              <a:t> </a:t>
            </a:r>
            <a:r>
              <a:rPr lang="en-GB" sz="4400" dirty="0" smtClean="0">
                <a:sym typeface="Wingdings" panose="05000000000000000000" pitchFamily="2" charset="2"/>
              </a:rPr>
              <a:t></a:t>
            </a:r>
            <a:r>
              <a:rPr lang="en-GB" sz="4400" dirty="0"/>
              <a:t>	 	2. </a:t>
            </a:r>
            <a:r>
              <a:rPr lang="en-GB" sz="4400" dirty="0" smtClean="0"/>
              <a:t>throat </a:t>
            </a:r>
            <a:r>
              <a:rPr lang="en-GB" sz="4400" dirty="0" smtClean="0">
                <a:sym typeface="Wingdings" panose="05000000000000000000" pitchFamily="2" charset="2"/>
              </a:rPr>
              <a:t></a:t>
            </a:r>
            <a:r>
              <a:rPr lang="en-GB" sz="4400" dirty="0"/>
              <a:t>		3. </a:t>
            </a:r>
            <a:r>
              <a:rPr lang="en-GB" sz="4400" dirty="0" err="1" smtClean="0"/>
              <a:t>throte</a:t>
            </a:r>
            <a:r>
              <a:rPr lang="en-GB" sz="4400" dirty="0" smtClean="0"/>
              <a:t> </a:t>
            </a:r>
            <a:r>
              <a:rPr lang="en-GB" sz="4400" dirty="0" smtClean="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toast  	   2</a:t>
            </a:r>
            <a:r>
              <a:rPr lang="en-GB" sz="4400" dirty="0"/>
              <a:t>. </a:t>
            </a:r>
            <a:r>
              <a:rPr lang="en-GB" sz="4400" dirty="0" err="1" smtClean="0"/>
              <a:t>tost</a:t>
            </a:r>
            <a:r>
              <a:rPr lang="en-GB" sz="4400" dirty="0"/>
              <a:t>			</a:t>
            </a:r>
            <a:r>
              <a:rPr lang="en-GB" sz="4400" dirty="0" smtClean="0"/>
              <a:t>3</a:t>
            </a:r>
            <a:r>
              <a:rPr lang="en-GB" sz="4400" dirty="0" smtClean="0"/>
              <a:t>. </a:t>
            </a:r>
            <a:r>
              <a:rPr lang="en-GB" sz="4400" dirty="0" err="1" smtClean="0"/>
              <a:t>towst</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toast </a:t>
            </a:r>
            <a:r>
              <a:rPr lang="en-GB" sz="4400" dirty="0" smtClean="0">
                <a:sym typeface="Wingdings" panose="05000000000000000000" pitchFamily="2" charset="2"/>
              </a:rPr>
              <a:t></a:t>
            </a:r>
            <a:r>
              <a:rPr lang="en-GB" sz="4400" dirty="0"/>
              <a:t>	</a:t>
            </a:r>
            <a:r>
              <a:rPr lang="en-GB" sz="4400" dirty="0" smtClean="0"/>
              <a:t>    2</a:t>
            </a:r>
            <a:r>
              <a:rPr lang="en-GB" sz="4400" dirty="0"/>
              <a:t>. </a:t>
            </a:r>
            <a:r>
              <a:rPr lang="en-GB" sz="4400" dirty="0" err="1" smtClean="0"/>
              <a:t>tost</a:t>
            </a:r>
            <a:r>
              <a:rPr lang="en-GB" sz="4400" dirty="0" smtClean="0"/>
              <a:t> </a:t>
            </a:r>
            <a:r>
              <a:rPr lang="en-GB" sz="4400" dirty="0">
                <a:sym typeface="Wingdings" panose="05000000000000000000" pitchFamily="2" charset="2"/>
              </a:rPr>
              <a:t></a:t>
            </a:r>
            <a:r>
              <a:rPr lang="en-GB" sz="4400" dirty="0"/>
              <a:t>		</a:t>
            </a:r>
            <a:r>
              <a:rPr lang="en-GB" sz="4400" dirty="0" smtClean="0"/>
              <a:t>3</a:t>
            </a:r>
            <a:r>
              <a:rPr lang="en-GB" sz="4400" dirty="0" smtClean="0"/>
              <a:t>. </a:t>
            </a:r>
            <a:r>
              <a:rPr lang="en-GB" sz="4400" dirty="0" err="1" smtClean="0"/>
              <a:t>towst</a:t>
            </a:r>
            <a:r>
              <a:rPr lang="en-GB" sz="4400" dirty="0" smtClean="0"/>
              <a:t> </a:t>
            </a:r>
            <a:r>
              <a:rPr lang="en-GB" sz="4400" dirty="0" smtClean="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know</a:t>
            </a:r>
            <a:endParaRPr lang="en-GB" sz="3200" dirty="0"/>
          </a:p>
          <a:p>
            <a:endParaRPr lang="en-GB" sz="3200" dirty="0"/>
          </a:p>
          <a:p>
            <a:r>
              <a:rPr lang="en-GB" sz="3200" dirty="0" smtClean="0"/>
              <a:t>Toast that is covered with marmite is my favourite meal for breakfast.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237</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12</cp:revision>
  <dcterms:created xsi:type="dcterms:W3CDTF">2021-01-05T14:41:42Z</dcterms:created>
  <dcterms:modified xsi:type="dcterms:W3CDTF">2021-01-25T12:30:44Z</dcterms:modified>
</cp:coreProperties>
</file>