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3" r:id="rId3"/>
    <p:sldId id="275" r:id="rId4"/>
    <p:sldId id="276" r:id="rId5"/>
    <p:sldId id="259" r:id="rId6"/>
    <p:sldId id="272" r:id="rId7"/>
    <p:sldId id="277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programmes/p02mwkxn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orocco: Should loudspeakers be banned at mosques? | The World from PRX">
            <a:extLst>
              <a:ext uri="{FF2B5EF4-FFF2-40B4-BE49-F238E27FC236}">
                <a16:creationId xmlns:a16="http://schemas.microsoft.com/office/drawing/2014/main" id="{A7982CC3-E9F0-4F45-A9F2-7BCEC7E662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6" r="14228" b="9091"/>
          <a:stretch/>
        </p:blipFill>
        <p:spPr bwMode="auto">
          <a:xfrm>
            <a:off x="4762004" y="10"/>
            <a:ext cx="74299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D7C2E8-AB0F-461F-A9C9-FA1CB5942A0C}"/>
              </a:ext>
            </a:extLst>
          </p:cNvPr>
          <p:cNvSpPr txBox="1"/>
          <p:nvPr/>
        </p:nvSpPr>
        <p:spPr>
          <a:xfrm>
            <a:off x="477981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+mj-lt"/>
                <a:ea typeface="+mj-ea"/>
                <a:cs typeface="+mj-cs"/>
              </a:rPr>
              <a:t>During RE we will be looking at the Muslim Faith, their festivals and worship. 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5315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C2D9C9-4D0B-4321-8BBE-2BC0E9B38E08}"/>
              </a:ext>
            </a:extLst>
          </p:cNvPr>
          <p:cNvSpPr txBox="1"/>
          <p:nvPr/>
        </p:nvSpPr>
        <p:spPr>
          <a:xfrm>
            <a:off x="635000" y="635000"/>
            <a:ext cx="10896600" cy="27940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endParaRPr lang="en-GB" sz="2800" dirty="0"/>
          </a:p>
          <a:p>
            <a:pPr>
              <a:spcAft>
                <a:spcPts val="600"/>
              </a:spcAft>
            </a:pPr>
            <a:r>
              <a:rPr lang="en-GB" sz="2800" dirty="0"/>
              <a:t>To start, we need to remind ourselves about what we already know and some of the key words we have learnt about previously.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C7DDAC-2A36-4A9B-8089-4ADB8B3D2329}"/>
              </a:ext>
            </a:extLst>
          </p:cNvPr>
          <p:cNvSpPr txBox="1"/>
          <p:nvPr/>
        </p:nvSpPr>
        <p:spPr>
          <a:xfrm>
            <a:off x="3097102" y="5320895"/>
            <a:ext cx="5645453" cy="482937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000" dirty="0">
                <a:hlinkClick r:id="rId2"/>
              </a:rPr>
              <a:t>https://www.bbc.co.uk/programmes/p02mwkxn</a:t>
            </a: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8C0E06-8D54-4CF8-950E-C9CE744F1A86}"/>
              </a:ext>
            </a:extLst>
          </p:cNvPr>
          <p:cNvSpPr txBox="1"/>
          <p:nvPr/>
        </p:nvSpPr>
        <p:spPr>
          <a:xfrm>
            <a:off x="3843835" y="4662302"/>
            <a:ext cx="3895106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Watch this video before doing the task.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487D14-C411-436B-A0C7-4460C97F4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953" y="3072024"/>
            <a:ext cx="3341047" cy="19596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2DBC3A-8AE8-4767-9C59-AB29A7F14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107" y="3009832"/>
            <a:ext cx="2361580" cy="189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150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B7547-FA11-457E-BEBB-697D9562D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40" y="643467"/>
            <a:ext cx="8670919" cy="55710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B99E26-3AAE-474F-A507-1EC88C241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009" y="1516468"/>
            <a:ext cx="1484147" cy="119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921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D5FCC-0CD6-48EB-BFCA-FF2F234BB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32" y="643466"/>
            <a:ext cx="10058399" cy="573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2E9B9A-4940-4A9C-ADFE-3F5C2B87A5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85" r="-1" b="11115"/>
          <a:stretch/>
        </p:blipFill>
        <p:spPr>
          <a:xfrm>
            <a:off x="683381" y="516344"/>
            <a:ext cx="10825238" cy="582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05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EBBCFD-F244-4650-82A1-565F586DE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878" y="321722"/>
            <a:ext cx="10147558" cy="621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12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</TotalTime>
  <Words>140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13</cp:revision>
  <dcterms:created xsi:type="dcterms:W3CDTF">2021-01-10T12:30:28Z</dcterms:created>
  <dcterms:modified xsi:type="dcterms:W3CDTF">2021-01-10T19:28:42Z</dcterms:modified>
</cp:coreProperties>
</file>