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8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3tbwmn/articles/zykx6sg" TargetMode="External"/><Relationship Id="rId2" Type="http://schemas.openxmlformats.org/officeDocument/2006/relationships/hyperlink" Target="https://www.bbc.co.uk/bitesize/topics/z3tbwmn/articles/z3whpv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22kqia2ibVU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Y9LLfv7yauM" TargetMode="External"/><Relationship Id="rId4" Type="http://schemas.openxmlformats.org/officeDocument/2006/relationships/hyperlink" Target="https://www.youtube.com/watch?v=KhfkYzUwYF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D3FA09-9D09-4740-BE7F-4777A1C4D7E1}"/>
              </a:ext>
            </a:extLst>
          </p:cNvPr>
          <p:cNvSpPr txBox="1"/>
          <p:nvPr/>
        </p:nvSpPr>
        <p:spPr>
          <a:xfrm>
            <a:off x="4809506" y="451263"/>
            <a:ext cx="161504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Digital Literacy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4E05A-0B42-4A97-8750-8694328ABD69}"/>
              </a:ext>
            </a:extLst>
          </p:cNvPr>
          <p:cNvSpPr txBox="1"/>
          <p:nvPr/>
        </p:nvSpPr>
        <p:spPr>
          <a:xfrm>
            <a:off x="2042555" y="1092529"/>
            <a:ext cx="83008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term we will be following the BBC Bitesize computing curriculum.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will  be using both KS1 and KS2 lessons where appropriate for Year 3.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Each short lesson contains games, interactive programmes or video clips to help you understand the topic.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the lessons are short we may cover two in one session.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</a:t>
            </a: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week we will be looking at: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3C7C63-6425-482B-B5D7-35C9DA279C9A}"/>
              </a:ext>
            </a:extLst>
          </p:cNvPr>
          <p:cNvSpPr txBox="1"/>
          <p:nvPr/>
        </p:nvSpPr>
        <p:spPr>
          <a:xfrm>
            <a:off x="2282518" y="3324672"/>
            <a:ext cx="6813985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Lesson :   What is an algorithm?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Click on the video links below.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                     There is a PPT to go through with an activity in the folder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E1760D-72C5-4022-B276-ABA9CE05A621}"/>
              </a:ext>
            </a:extLst>
          </p:cNvPr>
          <p:cNvSpPr txBox="1"/>
          <p:nvPr/>
        </p:nvSpPr>
        <p:spPr>
          <a:xfrm>
            <a:off x="2489111" y="4422059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https://www.bbc.co.uk/bitesize/topics/z3tbwmn/articles/z3whpv4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ED3C56-F2A1-41FB-A338-3CC1E98360FC}"/>
              </a:ext>
            </a:extLst>
          </p:cNvPr>
          <p:cNvSpPr txBox="1"/>
          <p:nvPr/>
        </p:nvSpPr>
        <p:spPr>
          <a:xfrm>
            <a:off x="2408663" y="5223041"/>
            <a:ext cx="6235921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Lesson: What is a code?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               There is a video to watch and a game to play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4FB18A-80FF-4059-8A1F-BE3DC4FEE516}"/>
              </a:ext>
            </a:extLst>
          </p:cNvPr>
          <p:cNvSpPr txBox="1"/>
          <p:nvPr/>
        </p:nvSpPr>
        <p:spPr>
          <a:xfrm>
            <a:off x="2408663" y="6089596"/>
            <a:ext cx="663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https://www.bbc.co.uk/bitesize/topics/z3tbwmn/articles/zykx6sg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Laptop Computer Clip Art - Cartoon Clip Art Computer - Png Download  (#2419224) - PikPng">
            <a:extLst>
              <a:ext uri="{FF2B5EF4-FFF2-40B4-BE49-F238E27FC236}">
                <a16:creationId xmlns:a16="http://schemas.microsoft.com/office/drawing/2014/main" id="{EBB2C4B9-358A-4F45-8807-E51AB8BE2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5579" y="2174139"/>
            <a:ext cx="2350130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06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BB3CB-B779-4ABF-A5A1-2DDDE3C15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945" y="5293277"/>
            <a:ext cx="5164292" cy="575270"/>
          </a:xfrm>
          <a:solidFill>
            <a:schemeClr val="accent2">
              <a:lumMod val="20000"/>
              <a:lumOff val="80000"/>
            </a:schemeClr>
          </a:solidFill>
        </p:spPr>
        <p:txBody>
          <a:bodyPr anchor="b">
            <a:normAutofit fontScale="90000"/>
          </a:bodyPr>
          <a:lstStyle/>
          <a:p>
            <a:r>
              <a:rPr lang="en-GB" sz="800" b="0" i="0" dirty="0">
                <a:effectLst/>
                <a:latin typeface="Roboto"/>
              </a:rPr>
              <a:t> </a:t>
            </a:r>
            <a:br>
              <a:rPr lang="en-GB" sz="800" b="0" i="0" dirty="0">
                <a:effectLst/>
                <a:latin typeface="Roboto"/>
              </a:rPr>
            </a:br>
            <a:r>
              <a:rPr lang="en-GB" sz="2000" b="0" i="0" dirty="0">
                <a:effectLst/>
                <a:latin typeface="Roboto"/>
              </a:rPr>
              <a:t>I Am The Music Man</a:t>
            </a:r>
            <a:br>
              <a:rPr lang="en-GB" sz="1400" dirty="0"/>
            </a:br>
            <a:r>
              <a:rPr lang="en-GB" sz="2000" dirty="0">
                <a:hlinkClick r:id="rId2"/>
              </a:rPr>
              <a:t>https://www.youtube.com/watch?v=22kqia2ibVU</a:t>
            </a:r>
            <a:endParaRPr lang="en-GB" sz="2000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8309-BB60-466D-A628-21FD3FD4C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066" y="815792"/>
            <a:ext cx="5048645" cy="72815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2200" dirty="0"/>
              <a:t>               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3800" dirty="0"/>
              <a:t>        </a:t>
            </a:r>
            <a:r>
              <a:rPr lang="en-GB" sz="6200" dirty="0">
                <a:solidFill>
                  <a:schemeClr val="accent2">
                    <a:lumMod val="75000"/>
                  </a:schemeClr>
                </a:solidFill>
              </a:rPr>
              <a:t>Get Up, Move and Have Some Fun!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9A39B-9807-4810-B18B-3E5A40C9EB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EA4F4E-BD37-430B-9140-7B4359BF17E9}"/>
              </a:ext>
            </a:extLst>
          </p:cNvPr>
          <p:cNvSpPr/>
          <p:nvPr/>
        </p:nvSpPr>
        <p:spPr>
          <a:xfrm>
            <a:off x="1076968" y="170186"/>
            <a:ext cx="3244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 Noodle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16FD29-DFA9-46EB-B9D8-0460BCCC7510}"/>
              </a:ext>
            </a:extLst>
          </p:cNvPr>
          <p:cNvSpPr txBox="1"/>
          <p:nvPr/>
        </p:nvSpPr>
        <p:spPr>
          <a:xfrm>
            <a:off x="335880" y="2687994"/>
            <a:ext cx="4234733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Can’t Stop the Feeling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hlinkClick r:id="rId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https://www.youtube.com/watch?v=KhfkYzUwYFk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4D9703-9270-4CC7-814A-91D31D279659}"/>
              </a:ext>
            </a:extLst>
          </p:cNvPr>
          <p:cNvSpPr txBox="1"/>
          <p:nvPr/>
        </p:nvSpPr>
        <p:spPr>
          <a:xfrm>
            <a:off x="215014" y="3893505"/>
            <a:ext cx="5775197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i-FI" b="0" i="0" dirty="0">
                <a:effectLst/>
                <a:latin typeface="Roboto"/>
              </a:rPr>
              <a:t>Koo Koo Kanga Roo - Milkshake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https://www.youtube.com/watch?v=Y9LLfv7yauM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5959DD-5BD9-4187-89E9-609A096BB1CB}"/>
              </a:ext>
            </a:extLst>
          </p:cNvPr>
          <p:cNvSpPr txBox="1"/>
          <p:nvPr/>
        </p:nvSpPr>
        <p:spPr>
          <a:xfrm>
            <a:off x="2056787" y="1878576"/>
            <a:ext cx="237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7773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1271</TotalTime>
  <Words>226</Words>
  <Application>Microsoft Office PowerPoint</Application>
  <PresentationFormat>Widescreen</PresentationFormat>
  <Paragraphs>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Roboto</vt:lpstr>
      <vt:lpstr>Wingdings</vt:lpstr>
      <vt:lpstr>Office Theme</vt:lpstr>
      <vt:lpstr>PowerPoint Presentation</vt:lpstr>
      <vt:lpstr>  I Am The Music Man https://www.youtube.com/watch?v=22kqia2ibVU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70</cp:revision>
  <dcterms:created xsi:type="dcterms:W3CDTF">2021-01-19T13:11:43Z</dcterms:created>
  <dcterms:modified xsi:type="dcterms:W3CDTF">2021-02-24T11:09:43Z</dcterms:modified>
</cp:coreProperties>
</file>