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0" r:id="rId4"/>
    <p:sldId id="257" r:id="rId5"/>
    <p:sldId id="258" r:id="rId6"/>
    <p:sldId id="259" r:id="rId7"/>
    <p:sldId id="260" r:id="rId8"/>
    <p:sldId id="261" r:id="rId9"/>
    <p:sldId id="262" r:id="rId10"/>
    <p:sldId id="268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59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2E5FB-7819-4BA1-B4F2-252464D40217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BBB30-AA6A-47F9-8D00-4269C0756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873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2E5FB-7819-4BA1-B4F2-252464D40217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BBB30-AA6A-47F9-8D00-4269C0756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439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2E5FB-7819-4BA1-B4F2-252464D40217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BBB30-AA6A-47F9-8D00-4269C0756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58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2E5FB-7819-4BA1-B4F2-252464D40217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BBB30-AA6A-47F9-8D00-4269C0756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426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2E5FB-7819-4BA1-B4F2-252464D40217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BBB30-AA6A-47F9-8D00-4269C0756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212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2E5FB-7819-4BA1-B4F2-252464D40217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BBB30-AA6A-47F9-8D00-4269C0756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041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2E5FB-7819-4BA1-B4F2-252464D40217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BBB30-AA6A-47F9-8D00-4269C0756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012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2E5FB-7819-4BA1-B4F2-252464D40217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BBB30-AA6A-47F9-8D00-4269C0756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329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2E5FB-7819-4BA1-B4F2-252464D40217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BBB30-AA6A-47F9-8D00-4269C0756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40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2E5FB-7819-4BA1-B4F2-252464D40217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BBB30-AA6A-47F9-8D00-4269C0756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300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2E5FB-7819-4BA1-B4F2-252464D40217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BBB30-AA6A-47F9-8D00-4269C0756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377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653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803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993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7225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9749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1450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6572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81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0309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2489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370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2E5FB-7819-4BA1-B4F2-252464D40217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BBB30-AA6A-47F9-8D00-4269C0756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565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718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000" dirty="0">
                <a:solidFill>
                  <a:schemeClr val="accent6">
                    <a:lumMod val="60000"/>
                    <a:lumOff val="40000"/>
                  </a:schemeClr>
                </a:solidFill>
                <a:latin typeface="Forte" pitchFamily="66" charset="0"/>
              </a:rPr>
              <a:t>Rocks and Soils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418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559C5C4-A4A9-496A-AFC4-6207F769BEF9}"/>
              </a:ext>
            </a:extLst>
          </p:cNvPr>
          <p:cNvSpPr txBox="1"/>
          <p:nvPr/>
        </p:nvSpPr>
        <p:spPr>
          <a:xfrm>
            <a:off x="3117998" y="1224073"/>
            <a:ext cx="2344479" cy="78483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defTabSz="685800"/>
            <a:r>
              <a:rPr lang="en-GB" sz="4500" dirty="0">
                <a:solidFill>
                  <a:prstClr val="black"/>
                </a:solidFill>
                <a:latin typeface="Calibri" panose="020F0502020204030204"/>
              </a:rPr>
              <a:t>Science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9BA505-AFE1-4D9C-B0D2-F8581E7BE232}"/>
              </a:ext>
            </a:extLst>
          </p:cNvPr>
          <p:cNvSpPr txBox="1"/>
          <p:nvPr/>
        </p:nvSpPr>
        <p:spPr>
          <a:xfrm>
            <a:off x="2292970" y="2379391"/>
            <a:ext cx="43071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 defTabSz="685800">
              <a:buFont typeface="Wingdings" panose="05000000000000000000" pitchFamily="2" charset="2"/>
              <a:buChar char="Ø"/>
            </a:pPr>
            <a:r>
              <a:rPr lang="en-GB" sz="1350" dirty="0">
                <a:solidFill>
                  <a:prstClr val="black"/>
                </a:solidFill>
                <a:latin typeface="Calibri" panose="020F0502020204030204"/>
              </a:rPr>
              <a:t>We are going to look at the properties of rocks.</a:t>
            </a:r>
          </a:p>
          <a:p>
            <a:pPr marL="214313" indent="-214313" defTabSz="685800">
              <a:buFont typeface="Wingdings" panose="05000000000000000000" pitchFamily="2" charset="2"/>
              <a:buChar char="Ø"/>
            </a:pPr>
            <a:r>
              <a:rPr lang="en-GB" sz="1350" dirty="0">
                <a:solidFill>
                  <a:prstClr val="black"/>
                </a:solidFill>
                <a:latin typeface="Calibri" panose="020F0502020204030204"/>
              </a:rPr>
              <a:t>You will need a few rocks/stones to test.</a:t>
            </a:r>
          </a:p>
          <a:p>
            <a:pPr marL="214313" indent="-214313" defTabSz="685800">
              <a:buFont typeface="Wingdings" panose="05000000000000000000" pitchFamily="2" charset="2"/>
              <a:buChar char="Ø"/>
            </a:pPr>
            <a:r>
              <a:rPr lang="en-GB" sz="1350" dirty="0">
                <a:solidFill>
                  <a:prstClr val="black"/>
                </a:solidFill>
                <a:latin typeface="Calibri" panose="020F0502020204030204"/>
              </a:rPr>
              <a:t>There is an activity sheet in the folder to complete</a:t>
            </a:r>
          </a:p>
          <a:p>
            <a:pPr marL="214313" indent="-214313" defTabSz="685800">
              <a:buFont typeface="Wingdings" panose="05000000000000000000" pitchFamily="2" charset="2"/>
              <a:buChar char="Ø"/>
            </a:pPr>
            <a:r>
              <a:rPr lang="en-GB" sz="1350" dirty="0">
                <a:solidFill>
                  <a:prstClr val="black"/>
                </a:solidFill>
                <a:latin typeface="Calibri" panose="020F0502020204030204"/>
              </a:rPr>
              <a:t>Follow this Science PPT with instructions</a:t>
            </a:r>
          </a:p>
        </p:txBody>
      </p:sp>
      <p:pic>
        <p:nvPicPr>
          <p:cNvPr id="1026" name="Picture 2" descr="Rocks and minerals - British Geological Survey">
            <a:extLst>
              <a:ext uri="{FF2B5EF4-FFF2-40B4-BE49-F238E27FC236}">
                <a16:creationId xmlns:a16="http://schemas.microsoft.com/office/drawing/2014/main" id="{09BFF676-FC62-4B57-80C1-24CC5DC9C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7823" y="3543423"/>
            <a:ext cx="3482131" cy="2339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108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7504" y="908720"/>
            <a:ext cx="8856984" cy="2475706"/>
          </a:xfrm>
          <a:solidFill>
            <a:schemeClr val="bg1">
              <a:lumMod val="85000"/>
              <a:alpha val="56000"/>
            </a:schemeClr>
          </a:solidFill>
        </p:spPr>
        <p:txBody>
          <a:bodyPr>
            <a:normAutofit/>
          </a:bodyPr>
          <a:lstStyle/>
          <a:p>
            <a:r>
              <a:rPr lang="en-GB" sz="2800" dirty="0">
                <a:latin typeface="Gungsuh" pitchFamily="18" charset="-127"/>
                <a:ea typeface="Gungsuh" pitchFamily="18" charset="-127"/>
              </a:rPr>
              <a:t>You will be carrying  out an   investigation</a:t>
            </a:r>
            <a:br>
              <a:rPr lang="en-GB" sz="2800" dirty="0">
                <a:latin typeface="Gungsuh" pitchFamily="18" charset="-127"/>
                <a:ea typeface="Gungsuh" pitchFamily="18" charset="-127"/>
              </a:rPr>
            </a:br>
            <a:r>
              <a:rPr lang="en-GB" sz="2800" dirty="0">
                <a:latin typeface="Gungsuh" pitchFamily="18" charset="-127"/>
                <a:ea typeface="Gungsuh" pitchFamily="18" charset="-127"/>
              </a:rPr>
              <a:t>to understand the terms durable and permeable.</a:t>
            </a:r>
          </a:p>
        </p:txBody>
      </p:sp>
    </p:spTree>
    <p:extLst>
      <p:ext uri="{BB962C8B-B14F-4D97-AF65-F5344CB8AC3E}">
        <p14:creationId xmlns:p14="http://schemas.microsoft.com/office/powerpoint/2010/main" val="3063169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097" y="115545"/>
            <a:ext cx="8229600" cy="114300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GB" sz="3200" b="1" u="sng" dirty="0">
                <a:latin typeface="Gungsuh" pitchFamily="18" charset="-127"/>
                <a:ea typeface="Gungsuh" pitchFamily="18" charset="-127"/>
              </a:rPr>
              <a:t>Previous Lesson: </a:t>
            </a:r>
            <a:br>
              <a:rPr lang="en-GB" sz="3200" b="1" u="sng" dirty="0">
                <a:latin typeface="Gungsuh" pitchFamily="18" charset="-127"/>
                <a:ea typeface="Gungsuh" pitchFamily="18" charset="-127"/>
              </a:rPr>
            </a:br>
            <a:r>
              <a:rPr lang="en-GB" sz="3200" b="1" u="sng" dirty="0">
                <a:latin typeface="Gungsuh" pitchFamily="18" charset="-127"/>
                <a:ea typeface="Gungsuh" pitchFamily="18" charset="-127"/>
              </a:rPr>
              <a:t>What are the three types of rocks?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097" y="1343884"/>
            <a:ext cx="8229600" cy="5373216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2800" b="1" u="sng" dirty="0"/>
              <a:t>Igneous</a:t>
            </a:r>
            <a:r>
              <a:rPr lang="en-GB" sz="2800" b="1" dirty="0"/>
              <a:t> </a:t>
            </a:r>
          </a:p>
          <a:p>
            <a:pPr marL="0" indent="0" algn="just">
              <a:buNone/>
            </a:pPr>
            <a:r>
              <a:rPr lang="en-GB" sz="2800" b="1" dirty="0"/>
              <a:t>Rocks that are made by the heat (magma/lava) in volcanoes.</a:t>
            </a:r>
          </a:p>
          <a:p>
            <a:pPr marL="0" indent="0" algn="just">
              <a:buNone/>
            </a:pPr>
            <a:endParaRPr lang="en-GB" sz="2800" b="1" dirty="0"/>
          </a:p>
          <a:p>
            <a:pPr marL="0" indent="0" algn="just">
              <a:buNone/>
            </a:pPr>
            <a:r>
              <a:rPr lang="en-GB" sz="2800" b="1" u="sng" dirty="0"/>
              <a:t>Sedimentary</a:t>
            </a:r>
            <a:endParaRPr lang="en-GB" sz="2800" b="1" dirty="0"/>
          </a:p>
          <a:p>
            <a:pPr marL="0" indent="0" algn="just">
              <a:buNone/>
            </a:pPr>
            <a:r>
              <a:rPr lang="en-GB" sz="2800" b="1" dirty="0"/>
              <a:t>Rocks that are formed by layers settling on top of each other.</a:t>
            </a:r>
          </a:p>
          <a:p>
            <a:pPr marL="0" indent="0" algn="just">
              <a:buNone/>
            </a:pPr>
            <a:endParaRPr lang="en-GB" sz="2800" b="1" u="sng" dirty="0"/>
          </a:p>
          <a:p>
            <a:pPr marL="0" indent="0" algn="just">
              <a:buNone/>
            </a:pPr>
            <a:r>
              <a:rPr lang="en-GB" sz="2800" b="1" u="sng" dirty="0"/>
              <a:t>Metamorphic</a:t>
            </a:r>
          </a:p>
          <a:p>
            <a:pPr marL="0" indent="0" algn="just">
              <a:buNone/>
            </a:pPr>
            <a:r>
              <a:rPr lang="en-GB" sz="2800" b="1" dirty="0"/>
              <a:t>Sedimentary or Igneous rocks that have changed because of a lot of heat or pressure.</a:t>
            </a:r>
          </a:p>
          <a:p>
            <a:pPr marL="0" indent="0" algn="just">
              <a:buNone/>
            </a:pPr>
            <a:endParaRPr lang="en-GB" sz="2800" b="1" u="sng" dirty="0"/>
          </a:p>
          <a:p>
            <a:pPr marL="0" indent="0" algn="just">
              <a:buNone/>
            </a:pP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4040570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Previous Lesson:</a:t>
            </a:r>
            <a:br>
              <a:rPr lang="en-GB" dirty="0"/>
            </a:br>
            <a:r>
              <a:rPr lang="en-GB" dirty="0"/>
              <a:t>Purposes of rocks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4200" dirty="0">
                <a:latin typeface="Gungsuh" pitchFamily="18" charset="-127"/>
                <a:ea typeface="Gungsuh" pitchFamily="18" charset="-127"/>
              </a:rPr>
              <a:t>What is the purpose of slate? </a:t>
            </a:r>
          </a:p>
          <a:p>
            <a:pPr marL="0" indent="0">
              <a:buNone/>
            </a:pPr>
            <a:r>
              <a:rPr lang="en-GB" sz="4200" dirty="0">
                <a:latin typeface="Gungsuh" pitchFamily="18" charset="-127"/>
                <a:ea typeface="Gungsuh" pitchFamily="18" charset="-127"/>
              </a:rPr>
              <a:t>roof tiles</a:t>
            </a:r>
          </a:p>
          <a:p>
            <a:pPr marL="0" indent="0">
              <a:buNone/>
            </a:pPr>
            <a:endParaRPr lang="en-GB" sz="4200" dirty="0">
              <a:latin typeface="Gungsuh" pitchFamily="18" charset="-127"/>
              <a:ea typeface="Gungsuh" pitchFamily="18" charset="-127"/>
            </a:endParaRPr>
          </a:p>
          <a:p>
            <a:pPr marL="0" indent="0">
              <a:buNone/>
            </a:pPr>
            <a:r>
              <a:rPr lang="en-GB" sz="4200" dirty="0">
                <a:latin typeface="Gungsuh" pitchFamily="18" charset="-127"/>
                <a:ea typeface="Gungsuh" pitchFamily="18" charset="-127"/>
              </a:rPr>
              <a:t>Clay?</a:t>
            </a:r>
          </a:p>
          <a:p>
            <a:pPr marL="0" indent="0">
              <a:buNone/>
            </a:pPr>
            <a:r>
              <a:rPr lang="en-GB" sz="4200" dirty="0">
                <a:latin typeface="Gungsuh" pitchFamily="18" charset="-127"/>
                <a:ea typeface="Gungsuh" pitchFamily="18" charset="-127"/>
              </a:rPr>
              <a:t>pottery</a:t>
            </a:r>
          </a:p>
          <a:p>
            <a:pPr marL="0" indent="0">
              <a:buNone/>
            </a:pPr>
            <a:endParaRPr lang="en-GB" sz="4200" dirty="0">
              <a:latin typeface="Gungsuh" pitchFamily="18" charset="-127"/>
              <a:ea typeface="Gungsuh" pitchFamily="18" charset="-127"/>
            </a:endParaRPr>
          </a:p>
          <a:p>
            <a:pPr marL="0" indent="0">
              <a:buNone/>
            </a:pPr>
            <a:r>
              <a:rPr lang="en-GB" sz="4200" dirty="0">
                <a:latin typeface="Gungsuh" pitchFamily="18" charset="-127"/>
                <a:ea typeface="Gungsuh" pitchFamily="18" charset="-127"/>
              </a:rPr>
              <a:t>Chalk?</a:t>
            </a:r>
          </a:p>
          <a:p>
            <a:pPr marL="0" indent="0">
              <a:buNone/>
            </a:pPr>
            <a:r>
              <a:rPr lang="en-GB" sz="4200" dirty="0">
                <a:latin typeface="Gungsuh" pitchFamily="18" charset="-127"/>
                <a:ea typeface="Gungsuh" pitchFamily="18" charset="-127"/>
              </a:rPr>
              <a:t>writing chalk</a:t>
            </a:r>
          </a:p>
          <a:p>
            <a:pPr marL="0" indent="0">
              <a:buNone/>
            </a:pPr>
            <a:endParaRPr lang="en-GB" sz="4200" dirty="0">
              <a:latin typeface="Gungsuh" pitchFamily="18" charset="-127"/>
              <a:ea typeface="Gungsuh" pitchFamily="18" charset="-127"/>
            </a:endParaRPr>
          </a:p>
          <a:p>
            <a:pPr marL="0" indent="0">
              <a:buNone/>
            </a:pPr>
            <a:r>
              <a:rPr lang="en-GB" sz="4200" dirty="0">
                <a:latin typeface="Gungsuh" pitchFamily="18" charset="-127"/>
                <a:ea typeface="Gungsuh" pitchFamily="18" charset="-127"/>
              </a:rPr>
              <a:t>Sandstone?</a:t>
            </a:r>
          </a:p>
          <a:p>
            <a:pPr marL="0" indent="0">
              <a:buNone/>
            </a:pPr>
            <a:r>
              <a:rPr lang="en-GB" sz="4200" dirty="0">
                <a:latin typeface="Gungsuh" pitchFamily="18" charset="-127"/>
                <a:ea typeface="Gungsuh" pitchFamily="18" charset="-127"/>
              </a:rPr>
              <a:t>pyramid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58008">
            <a:off x="6927101" y="409829"/>
            <a:ext cx="1728440" cy="1728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http://www.historyforkids.org/learn/arts/pictures/clay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974696">
            <a:off x="6447834" y="2250471"/>
            <a:ext cx="2232248" cy="1488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classconnection.s3.amazonaws.com/527/flashcards/1266527/jpg/giza_pyramids_egypt_200902181439161330573722535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400753">
            <a:off x="6303819" y="4301869"/>
            <a:ext cx="2520280" cy="189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22384">
            <a:off x="5060994" y="2935270"/>
            <a:ext cx="1986874" cy="1490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135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How do we know if a rock is fit for purpose?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Gungsuh" pitchFamily="18" charset="-127"/>
                <a:ea typeface="Gungsuh" pitchFamily="18" charset="-127"/>
              </a:rPr>
              <a:t>Which type of rock would be better suited as a kitchen worktop?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latin typeface="Gungsuh" pitchFamily="18" charset="-127"/>
                <a:ea typeface="Gungsuh" pitchFamily="18" charset="-127"/>
              </a:rPr>
              <a:t>Why? What happens in a kitchen?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latin typeface="Gungsuh" pitchFamily="18" charset="-127"/>
                <a:ea typeface="Gungsuh" pitchFamily="18" charset="-127"/>
              </a:rPr>
              <a:t>How can we check if the rock is suitable? What tests could we carry out?</a:t>
            </a:r>
          </a:p>
          <a:p>
            <a:pPr marL="0" indent="0">
              <a:buNone/>
            </a:pPr>
            <a:endParaRPr lang="en-GB" dirty="0">
              <a:latin typeface="Gungsuh" pitchFamily="18" charset="-127"/>
              <a:ea typeface="Gungsuh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3798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What are we looking for?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GB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Durability</a:t>
            </a:r>
            <a:r>
              <a:rPr lang="en-GB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: Rocks that are </a:t>
            </a:r>
            <a:r>
              <a:rPr lang="en-GB" dirty="0">
                <a:solidFill>
                  <a:srgbClr val="FFC000"/>
                </a:solidFill>
                <a:latin typeface="Gungsuh" pitchFamily="18" charset="-127"/>
                <a:ea typeface="Gungsuh" pitchFamily="18" charset="-127"/>
              </a:rPr>
              <a:t>durable</a:t>
            </a:r>
            <a:r>
              <a:rPr lang="en-GB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en-GB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are </a:t>
            </a:r>
            <a:r>
              <a:rPr lang="en-GB" u="sng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not</a:t>
            </a:r>
            <a:r>
              <a:rPr lang="en-GB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 easily worn away.</a:t>
            </a:r>
          </a:p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Permeability</a:t>
            </a:r>
            <a:r>
              <a:rPr lang="en-GB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: Rocks that are </a:t>
            </a:r>
            <a:r>
              <a:rPr lang="en-GB" dirty="0">
                <a:solidFill>
                  <a:srgbClr val="FF0000"/>
                </a:solidFill>
                <a:latin typeface="Gungsuh" pitchFamily="18" charset="-127"/>
                <a:ea typeface="Gungsuh" pitchFamily="18" charset="-127"/>
              </a:rPr>
              <a:t>impermeable</a:t>
            </a:r>
            <a:r>
              <a:rPr lang="en-GB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en-GB" u="sng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do not</a:t>
            </a:r>
            <a:r>
              <a:rPr lang="en-GB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 allow water to pass through them.</a:t>
            </a:r>
          </a:p>
          <a:p>
            <a:pPr marL="0" indent="0" algn="just">
              <a:buNone/>
            </a:pPr>
            <a:endParaRPr lang="en-GB" dirty="0">
              <a:latin typeface="Gungsuh" pitchFamily="18" charset="-127"/>
              <a:ea typeface="Gungsuh" pitchFamily="18" charset="-127"/>
            </a:endParaRPr>
          </a:p>
          <a:p>
            <a:pPr marL="0" indent="0" algn="just">
              <a:buNone/>
            </a:pPr>
            <a:r>
              <a:rPr lang="en-GB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Rocks that are </a:t>
            </a:r>
            <a:r>
              <a:rPr lang="en-GB" dirty="0">
                <a:solidFill>
                  <a:srgbClr val="00B050"/>
                </a:solidFill>
                <a:latin typeface="Gungsuh" pitchFamily="18" charset="-127"/>
                <a:ea typeface="Gungsuh" pitchFamily="18" charset="-127"/>
              </a:rPr>
              <a:t>permeable</a:t>
            </a:r>
            <a:r>
              <a:rPr lang="en-GB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en-GB" u="sng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do</a:t>
            </a:r>
            <a:r>
              <a:rPr lang="en-GB" dirty="0">
                <a:solidFill>
                  <a:schemeClr val="accent6">
                    <a:lumMod val="20000"/>
                    <a:lumOff val="80000"/>
                  </a:schemeClr>
                </a:solidFill>
                <a:latin typeface="Gungsuh" pitchFamily="18" charset="-127"/>
                <a:ea typeface="Gungsuh" pitchFamily="18" charset="-127"/>
              </a:rPr>
              <a:t> allow water to pass through them.</a:t>
            </a:r>
          </a:p>
          <a:p>
            <a:pPr marL="0" indent="0">
              <a:buNone/>
            </a:pPr>
            <a:endParaRPr lang="en-GB" dirty="0">
              <a:latin typeface="Gungsuh" pitchFamily="18" charset="-127"/>
              <a:ea typeface="Gungsuh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44537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Gungsuh" pitchFamily="18" charset="-127"/>
                <a:ea typeface="Gungsuh" pitchFamily="18" charset="-127"/>
              </a:rPr>
              <a:t>What tests could we carry out?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Test One – The Rubbing Test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Testing: Durability – how easily rocks are worn away.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Method: We will rub each rock with sandpaper/emery boards and watch what happens.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Recording results: We will make notes on what happens to the sandpaper and/or rock.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Test Two – The Water Test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319463" cy="395128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600" dirty="0"/>
              <a:t>Testing: Permeability – whether water can pass through rocks.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/>
              <a:t>Method: We will drop water onto each rock and watch what happens.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/>
              <a:t>Recording Results: We will makes notes on what happens to the rocks and/or paper towels underneath.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8288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8B471843-9B83-4875-9179-C66844384DF5}"/>
              </a:ext>
            </a:extLst>
          </p:cNvPr>
          <p:cNvSpPr txBox="1"/>
          <p:nvPr/>
        </p:nvSpPr>
        <p:spPr>
          <a:xfrm>
            <a:off x="683568" y="1698572"/>
            <a:ext cx="7992888" cy="175432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Don’t worry if you don’t know the name of your sample rock.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Choose a few of your samples to test.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Place them on your sheet when photographing  or number your rocks 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Carry out the tests and record your results on the sheet in the folder.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Complete the sentences at the end.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3973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alpha val="55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Gungsuh" pitchFamily="18" charset="-127"/>
                <a:ea typeface="Gungsuh" pitchFamily="18" charset="-127"/>
              </a:rPr>
              <a:t>Using the results answer these questions…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>
              <a:alpha val="54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If I were building steps outside, _____________ would be the best rock because _____________</a:t>
            </a:r>
          </a:p>
          <a:p>
            <a:pPr marL="0" indent="0" algn="just">
              <a:buNone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______________________________________________________________________________</a:t>
            </a:r>
          </a:p>
          <a:p>
            <a:pPr marL="0" indent="0" algn="just">
              <a:buNone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The worst rock to use would be ____________ because ________________________________</a:t>
            </a:r>
          </a:p>
          <a:p>
            <a:pPr marL="0" indent="0" algn="just">
              <a:buNone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______________________________________________________________________________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7F909D-075C-4EE2-8580-A5E6307FBB79}"/>
              </a:ext>
            </a:extLst>
          </p:cNvPr>
          <p:cNvSpPr txBox="1"/>
          <p:nvPr/>
        </p:nvSpPr>
        <p:spPr>
          <a:xfrm>
            <a:off x="179512" y="6126163"/>
            <a:ext cx="8712968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There is space on your activity sheet to complete these sentences.</a:t>
            </a:r>
          </a:p>
        </p:txBody>
      </p:sp>
    </p:spTree>
    <p:extLst>
      <p:ext uri="{BB962C8B-B14F-4D97-AF65-F5344CB8AC3E}">
        <p14:creationId xmlns:p14="http://schemas.microsoft.com/office/powerpoint/2010/main" val="216275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2077</TotalTime>
  <Words>451</Words>
  <Application>Microsoft Office PowerPoint</Application>
  <PresentationFormat>On-screen Show (4:3)</PresentationFormat>
  <Paragraphs>64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Gungsuh</vt:lpstr>
      <vt:lpstr>Arial</vt:lpstr>
      <vt:lpstr>Calibri</vt:lpstr>
      <vt:lpstr>Calibri Light</vt:lpstr>
      <vt:lpstr>Forte</vt:lpstr>
      <vt:lpstr>Wingdings</vt:lpstr>
      <vt:lpstr>Office Theme</vt:lpstr>
      <vt:lpstr>1_Office Theme</vt:lpstr>
      <vt:lpstr>Rocks and Soils</vt:lpstr>
      <vt:lpstr>PowerPoint Presentation</vt:lpstr>
      <vt:lpstr>You will be carrying  out an   investigation to understand the terms durable and permeable.</vt:lpstr>
      <vt:lpstr>Previous Lesson:  What are the three types of rocks?</vt:lpstr>
      <vt:lpstr>Previous Lesson: Purposes of rocks</vt:lpstr>
      <vt:lpstr>How do we know if a rock is fit for purpose?</vt:lpstr>
      <vt:lpstr>What are we looking for?</vt:lpstr>
      <vt:lpstr>What tests could we carry out?</vt:lpstr>
      <vt:lpstr>PowerPoint Presentation</vt:lpstr>
      <vt:lpstr>Using the results answer these questions…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Rocks and Soils</dc:title>
  <dc:creator>E Barlow</dc:creator>
  <cp:lastModifiedBy>Caroline Smith</cp:lastModifiedBy>
  <cp:revision>22</cp:revision>
  <cp:lastPrinted>2013-12-03T12:49:17Z</cp:lastPrinted>
  <dcterms:created xsi:type="dcterms:W3CDTF">2013-12-02T20:34:19Z</dcterms:created>
  <dcterms:modified xsi:type="dcterms:W3CDTF">2021-03-02T10:53:32Z</dcterms:modified>
</cp:coreProperties>
</file>