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73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403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656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860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038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808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415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626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585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681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931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472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7A7F7F-BE16-4D71-A520-E02C57025148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32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288" y="0"/>
            <a:ext cx="9803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151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000" y="0"/>
            <a:ext cx="1049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113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486" y="0"/>
            <a:ext cx="105010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473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9923" y="0"/>
            <a:ext cx="9952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746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526" y="0"/>
            <a:ext cx="101809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349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291" y="0"/>
            <a:ext cx="103314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8887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243" y="0"/>
            <a:ext cx="103135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012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104" y="0"/>
            <a:ext cx="102957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187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538" y="0"/>
            <a:ext cx="103749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0810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533" y="0"/>
            <a:ext cx="10202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536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358" y="0"/>
            <a:ext cx="103712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2991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687" y="0"/>
            <a:ext cx="10026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8738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944" y="0"/>
            <a:ext cx="105241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3930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735" y="0"/>
            <a:ext cx="102825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4604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306" y="0"/>
            <a:ext cx="105693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7665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52" y="0"/>
            <a:ext cx="105912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822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930874" y="5000369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 example and a guide to the big write can be found on the website. </a:t>
            </a:r>
            <a:endParaRPr lang="en-GB" sz="2800" dirty="0"/>
          </a:p>
        </p:txBody>
      </p:sp>
      <p:pic>
        <p:nvPicPr>
          <p:cNvPr id="7" name="Picture 4" descr="Travellers' Times Big Creative Writing &amp; Poetry Competition | Travellers  Ti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21" y="595194"/>
            <a:ext cx="3376797" cy="177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29727" y="3015210"/>
            <a:ext cx="108245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has the princess, toad and the King learnt from </a:t>
            </a:r>
            <a:r>
              <a:rPr lang="en-GB" sz="2800" smtClean="0"/>
              <a:t>this experience? </a:t>
            </a:r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185005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uper Work Super Hero Teacher Feedback Stamp - Simply Sta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147" y="37894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48320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30</Words>
  <Application>Microsoft Office PowerPoint</Application>
  <PresentationFormat>Widescreen</PresentationFormat>
  <Paragraphs>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4</cp:revision>
  <dcterms:created xsi:type="dcterms:W3CDTF">2021-02-08T15:01:55Z</dcterms:created>
  <dcterms:modified xsi:type="dcterms:W3CDTF">2021-02-25T14:23:32Z</dcterms:modified>
</cp:coreProperties>
</file>