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59" r:id="rId5"/>
    <p:sldId id="262" r:id="rId6"/>
    <p:sldId id="261" r:id="rId7"/>
    <p:sldId id="263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0081CB-B1B1-481D-AB22-71BEB588D4F9}" type="doc">
      <dgm:prSet loTypeId="urn:microsoft.com/office/officeart/2005/8/layout/process5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F5F01A1-54FC-4890-A98A-846B16EA047B}">
      <dgm:prSet custT="1"/>
      <dgm:spPr/>
      <dgm:t>
        <a:bodyPr/>
        <a:lstStyle/>
        <a:p>
          <a:r>
            <a:rPr lang="en-GB" sz="4400" dirty="0">
              <a:solidFill>
                <a:schemeClr val="bg1"/>
              </a:solidFill>
            </a:rPr>
            <a:t>Read your last sentence and ‘tweak’ it:</a:t>
          </a:r>
          <a:endParaRPr lang="en-US" sz="4400" dirty="0">
            <a:solidFill>
              <a:schemeClr val="bg1"/>
            </a:solidFill>
          </a:endParaRPr>
        </a:p>
      </dgm:t>
    </dgm:pt>
    <dgm:pt modelId="{EC817454-BA9C-4F86-A113-83726CC65E9D}" type="parTrans" cxnId="{BCC7630C-F084-4208-93AF-233F664C83DB}">
      <dgm:prSet/>
      <dgm:spPr/>
      <dgm:t>
        <a:bodyPr/>
        <a:lstStyle/>
        <a:p>
          <a:endParaRPr lang="en-US"/>
        </a:p>
      </dgm:t>
    </dgm:pt>
    <dgm:pt modelId="{F15B5560-2D6D-4D4E-A67A-1E4AE26FE166}" type="sibTrans" cxnId="{BCC7630C-F084-4208-93AF-233F664C83DB}">
      <dgm:prSet/>
      <dgm:spPr/>
      <dgm:t>
        <a:bodyPr/>
        <a:lstStyle/>
        <a:p>
          <a:endParaRPr lang="en-US"/>
        </a:p>
      </dgm:t>
    </dgm:pt>
    <dgm:pt modelId="{5E599A51-D1A7-4CBF-AD46-94420C319F25}">
      <dgm:prSet/>
      <dgm:spPr/>
      <dgm:t>
        <a:bodyPr/>
        <a:lstStyle/>
        <a:p>
          <a:r>
            <a:rPr lang="en-GB" sz="4200"/>
            <a:t>Make sure it makes sense.</a:t>
          </a:r>
          <a:endParaRPr lang="en-US" sz="4200"/>
        </a:p>
      </dgm:t>
    </dgm:pt>
    <dgm:pt modelId="{1C2FA180-3C51-4314-A7E9-CF75B591B91D}" type="parTrans" cxnId="{2D15FFAB-5A06-4324-B009-C81F87ADDBE4}">
      <dgm:prSet/>
      <dgm:spPr/>
      <dgm:t>
        <a:bodyPr/>
        <a:lstStyle/>
        <a:p>
          <a:endParaRPr lang="en-US"/>
        </a:p>
      </dgm:t>
    </dgm:pt>
    <dgm:pt modelId="{C2E41A11-846B-4C6D-9377-7EDF73C73FFD}" type="sibTrans" cxnId="{2D15FFAB-5A06-4324-B009-C81F87ADDBE4}">
      <dgm:prSet/>
      <dgm:spPr/>
      <dgm:t>
        <a:bodyPr/>
        <a:lstStyle/>
        <a:p>
          <a:endParaRPr lang="en-US"/>
        </a:p>
      </dgm:t>
    </dgm:pt>
    <dgm:pt modelId="{07DA2C3C-9B9B-4B90-B1A9-B8E9539E5E76}">
      <dgm:prSet/>
      <dgm:spPr/>
      <dgm:t>
        <a:bodyPr/>
        <a:lstStyle/>
        <a:p>
          <a:r>
            <a:rPr lang="en-GB" sz="4200" dirty="0"/>
            <a:t>Could you change the sentence structure to make it more interesting?</a:t>
          </a:r>
          <a:endParaRPr lang="en-US" sz="4200" dirty="0"/>
        </a:p>
      </dgm:t>
    </dgm:pt>
    <dgm:pt modelId="{2D89F2F4-2B7C-4FFD-A7D3-AD3093D840B8}" type="parTrans" cxnId="{F5D23083-952A-425E-932E-0F7A2307B9D6}">
      <dgm:prSet/>
      <dgm:spPr/>
      <dgm:t>
        <a:bodyPr/>
        <a:lstStyle/>
        <a:p>
          <a:endParaRPr lang="en-US"/>
        </a:p>
      </dgm:t>
    </dgm:pt>
    <dgm:pt modelId="{E54C8040-97BF-4A5B-B55C-20C92CEA37AB}" type="sibTrans" cxnId="{F5D23083-952A-425E-932E-0F7A2307B9D6}">
      <dgm:prSet/>
      <dgm:spPr/>
      <dgm:t>
        <a:bodyPr/>
        <a:lstStyle/>
        <a:p>
          <a:endParaRPr lang="en-US"/>
        </a:p>
      </dgm:t>
    </dgm:pt>
    <dgm:pt modelId="{CD3ABFF5-73B5-4215-9212-00BD1F8BCCAD}">
      <dgm:prSet/>
      <dgm:spPr/>
      <dgm:t>
        <a:bodyPr/>
        <a:lstStyle/>
        <a:p>
          <a:r>
            <a:rPr lang="en-US" sz="4200" dirty="0"/>
            <a:t>Have you got a capital letter and full stop?</a:t>
          </a:r>
        </a:p>
      </dgm:t>
    </dgm:pt>
    <dgm:pt modelId="{76B31722-995B-4F68-89FF-FBF3C4DEF2B8}" type="parTrans" cxnId="{8A0C59F5-154B-4DB8-B544-A4C5E3DA3622}">
      <dgm:prSet/>
      <dgm:spPr/>
      <dgm:t>
        <a:bodyPr/>
        <a:lstStyle/>
        <a:p>
          <a:endParaRPr lang="en-GB"/>
        </a:p>
      </dgm:t>
    </dgm:pt>
    <dgm:pt modelId="{05D4975C-9CD2-43E0-88DE-0BD8DE7166EC}" type="sibTrans" cxnId="{8A0C59F5-154B-4DB8-B544-A4C5E3DA3622}">
      <dgm:prSet/>
      <dgm:spPr/>
      <dgm:t>
        <a:bodyPr/>
        <a:lstStyle/>
        <a:p>
          <a:endParaRPr lang="en-GB"/>
        </a:p>
      </dgm:t>
    </dgm:pt>
    <dgm:pt modelId="{18A2F778-251B-472F-8026-764830E10310}" type="pres">
      <dgm:prSet presAssocID="{6C0081CB-B1B1-481D-AB22-71BEB588D4F9}" presName="diagram" presStyleCnt="0">
        <dgm:presLayoutVars>
          <dgm:dir/>
          <dgm:resizeHandles val="exact"/>
        </dgm:presLayoutVars>
      </dgm:prSet>
      <dgm:spPr/>
    </dgm:pt>
    <dgm:pt modelId="{BE4EC144-27E9-4128-8002-93564D51373D}" type="pres">
      <dgm:prSet presAssocID="{4F5F01A1-54FC-4890-A98A-846B16EA047B}" presName="node" presStyleLbl="node1" presStyleIdx="0" presStyleCnt="1" custScaleX="145042" custLinFactNeighborX="2461" custLinFactNeighborY="-18457">
        <dgm:presLayoutVars>
          <dgm:bulletEnabled val="1"/>
        </dgm:presLayoutVars>
      </dgm:prSet>
      <dgm:spPr/>
    </dgm:pt>
  </dgm:ptLst>
  <dgm:cxnLst>
    <dgm:cxn modelId="{BCC7630C-F084-4208-93AF-233F664C83DB}" srcId="{6C0081CB-B1B1-481D-AB22-71BEB588D4F9}" destId="{4F5F01A1-54FC-4890-A98A-846B16EA047B}" srcOrd="0" destOrd="0" parTransId="{EC817454-BA9C-4F86-A113-83726CC65E9D}" sibTransId="{F15B5560-2D6D-4D4E-A67A-1E4AE26FE166}"/>
    <dgm:cxn modelId="{66B3B56E-F603-47CB-829D-A0A964DCCBC9}" type="presOf" srcId="{6C0081CB-B1B1-481D-AB22-71BEB588D4F9}" destId="{18A2F778-251B-472F-8026-764830E10310}" srcOrd="0" destOrd="0" presId="urn:microsoft.com/office/officeart/2005/8/layout/process5"/>
    <dgm:cxn modelId="{F5D23083-952A-425E-932E-0F7A2307B9D6}" srcId="{4F5F01A1-54FC-4890-A98A-846B16EA047B}" destId="{07DA2C3C-9B9B-4B90-B1A9-B8E9539E5E76}" srcOrd="1" destOrd="0" parTransId="{2D89F2F4-2B7C-4FFD-A7D3-AD3093D840B8}" sibTransId="{E54C8040-97BF-4A5B-B55C-20C92CEA37AB}"/>
    <dgm:cxn modelId="{2D15FFAB-5A06-4324-B009-C81F87ADDBE4}" srcId="{4F5F01A1-54FC-4890-A98A-846B16EA047B}" destId="{5E599A51-D1A7-4CBF-AD46-94420C319F25}" srcOrd="0" destOrd="0" parTransId="{1C2FA180-3C51-4314-A7E9-CF75B591B91D}" sibTransId="{C2E41A11-846B-4C6D-9377-7EDF73C73FFD}"/>
    <dgm:cxn modelId="{B49CA4B5-014B-4DBD-A56D-51B562E8BBC2}" type="presOf" srcId="{4F5F01A1-54FC-4890-A98A-846B16EA047B}" destId="{BE4EC144-27E9-4128-8002-93564D51373D}" srcOrd="0" destOrd="0" presId="urn:microsoft.com/office/officeart/2005/8/layout/process5"/>
    <dgm:cxn modelId="{9CB311C7-1B9E-4323-92E2-7A0D02BDB43F}" type="presOf" srcId="{5E599A51-D1A7-4CBF-AD46-94420C319F25}" destId="{BE4EC144-27E9-4128-8002-93564D51373D}" srcOrd="0" destOrd="1" presId="urn:microsoft.com/office/officeart/2005/8/layout/process5"/>
    <dgm:cxn modelId="{A518E5DA-6362-40C6-9AC3-07DA16FF8D9C}" type="presOf" srcId="{07DA2C3C-9B9B-4B90-B1A9-B8E9539E5E76}" destId="{BE4EC144-27E9-4128-8002-93564D51373D}" srcOrd="0" destOrd="2" presId="urn:microsoft.com/office/officeart/2005/8/layout/process5"/>
    <dgm:cxn modelId="{0B1390DD-A46B-4E85-9CCB-6CF116F485B7}" type="presOf" srcId="{CD3ABFF5-73B5-4215-9212-00BD1F8BCCAD}" destId="{BE4EC144-27E9-4128-8002-93564D51373D}" srcOrd="0" destOrd="3" presId="urn:microsoft.com/office/officeart/2005/8/layout/process5"/>
    <dgm:cxn modelId="{8A0C59F5-154B-4DB8-B544-A4C5E3DA3622}" srcId="{4F5F01A1-54FC-4890-A98A-846B16EA047B}" destId="{CD3ABFF5-73B5-4215-9212-00BD1F8BCCAD}" srcOrd="2" destOrd="0" parTransId="{76B31722-995B-4F68-89FF-FBF3C4DEF2B8}" sibTransId="{05D4975C-9CD2-43E0-88DE-0BD8DE7166EC}"/>
    <dgm:cxn modelId="{2AF881D0-1185-4769-B937-18E7CDB57B82}" type="presParOf" srcId="{18A2F778-251B-472F-8026-764830E10310}" destId="{BE4EC144-27E9-4128-8002-93564D51373D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0081CB-B1B1-481D-AB22-71BEB588D4F9}" type="doc">
      <dgm:prSet loTypeId="urn:microsoft.com/office/officeart/2005/8/layout/process5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F5F01A1-54FC-4890-A98A-846B16EA047B}">
      <dgm:prSet custT="1"/>
      <dgm:spPr/>
      <dgm:t>
        <a:bodyPr/>
        <a:lstStyle/>
        <a:p>
          <a:r>
            <a:rPr lang="en-GB" sz="4400" dirty="0">
              <a:solidFill>
                <a:schemeClr val="bg1"/>
              </a:solidFill>
            </a:rPr>
            <a:t>Read your last sentence and ‘tweak’ it:</a:t>
          </a:r>
          <a:endParaRPr lang="en-US" sz="4400" dirty="0">
            <a:solidFill>
              <a:schemeClr val="bg1"/>
            </a:solidFill>
          </a:endParaRPr>
        </a:p>
      </dgm:t>
    </dgm:pt>
    <dgm:pt modelId="{EC817454-BA9C-4F86-A113-83726CC65E9D}" type="parTrans" cxnId="{BCC7630C-F084-4208-93AF-233F664C83DB}">
      <dgm:prSet/>
      <dgm:spPr/>
      <dgm:t>
        <a:bodyPr/>
        <a:lstStyle/>
        <a:p>
          <a:endParaRPr lang="en-US"/>
        </a:p>
      </dgm:t>
    </dgm:pt>
    <dgm:pt modelId="{F15B5560-2D6D-4D4E-A67A-1E4AE26FE166}" type="sibTrans" cxnId="{BCC7630C-F084-4208-93AF-233F664C83DB}">
      <dgm:prSet/>
      <dgm:spPr/>
      <dgm:t>
        <a:bodyPr/>
        <a:lstStyle/>
        <a:p>
          <a:endParaRPr lang="en-US"/>
        </a:p>
      </dgm:t>
    </dgm:pt>
    <dgm:pt modelId="{5E599A51-D1A7-4CBF-AD46-94420C319F25}">
      <dgm:prSet/>
      <dgm:spPr/>
      <dgm:t>
        <a:bodyPr/>
        <a:lstStyle/>
        <a:p>
          <a:r>
            <a:rPr lang="en-GB" sz="4200"/>
            <a:t>Make sure it makes sense.</a:t>
          </a:r>
          <a:endParaRPr lang="en-US" sz="4200"/>
        </a:p>
      </dgm:t>
    </dgm:pt>
    <dgm:pt modelId="{1C2FA180-3C51-4314-A7E9-CF75B591B91D}" type="parTrans" cxnId="{2D15FFAB-5A06-4324-B009-C81F87ADDBE4}">
      <dgm:prSet/>
      <dgm:spPr/>
      <dgm:t>
        <a:bodyPr/>
        <a:lstStyle/>
        <a:p>
          <a:endParaRPr lang="en-US"/>
        </a:p>
      </dgm:t>
    </dgm:pt>
    <dgm:pt modelId="{C2E41A11-846B-4C6D-9377-7EDF73C73FFD}" type="sibTrans" cxnId="{2D15FFAB-5A06-4324-B009-C81F87ADDBE4}">
      <dgm:prSet/>
      <dgm:spPr/>
      <dgm:t>
        <a:bodyPr/>
        <a:lstStyle/>
        <a:p>
          <a:endParaRPr lang="en-US"/>
        </a:p>
      </dgm:t>
    </dgm:pt>
    <dgm:pt modelId="{07DA2C3C-9B9B-4B90-B1A9-B8E9539E5E76}">
      <dgm:prSet/>
      <dgm:spPr/>
      <dgm:t>
        <a:bodyPr/>
        <a:lstStyle/>
        <a:p>
          <a:r>
            <a:rPr lang="en-GB" sz="4200" dirty="0"/>
            <a:t>Could you change the sentence structure to make it more interesting?</a:t>
          </a:r>
          <a:endParaRPr lang="en-US" sz="4200" dirty="0"/>
        </a:p>
      </dgm:t>
    </dgm:pt>
    <dgm:pt modelId="{2D89F2F4-2B7C-4FFD-A7D3-AD3093D840B8}" type="parTrans" cxnId="{F5D23083-952A-425E-932E-0F7A2307B9D6}">
      <dgm:prSet/>
      <dgm:spPr/>
      <dgm:t>
        <a:bodyPr/>
        <a:lstStyle/>
        <a:p>
          <a:endParaRPr lang="en-US"/>
        </a:p>
      </dgm:t>
    </dgm:pt>
    <dgm:pt modelId="{E54C8040-97BF-4A5B-B55C-20C92CEA37AB}" type="sibTrans" cxnId="{F5D23083-952A-425E-932E-0F7A2307B9D6}">
      <dgm:prSet/>
      <dgm:spPr/>
      <dgm:t>
        <a:bodyPr/>
        <a:lstStyle/>
        <a:p>
          <a:endParaRPr lang="en-US"/>
        </a:p>
      </dgm:t>
    </dgm:pt>
    <dgm:pt modelId="{CD3ABFF5-73B5-4215-9212-00BD1F8BCCAD}">
      <dgm:prSet/>
      <dgm:spPr/>
      <dgm:t>
        <a:bodyPr/>
        <a:lstStyle/>
        <a:p>
          <a:r>
            <a:rPr lang="en-US" sz="4200" dirty="0"/>
            <a:t>Have you got a capital letter and full stop?</a:t>
          </a:r>
        </a:p>
      </dgm:t>
    </dgm:pt>
    <dgm:pt modelId="{76B31722-995B-4F68-89FF-FBF3C4DEF2B8}" type="parTrans" cxnId="{8A0C59F5-154B-4DB8-B544-A4C5E3DA3622}">
      <dgm:prSet/>
      <dgm:spPr/>
      <dgm:t>
        <a:bodyPr/>
        <a:lstStyle/>
        <a:p>
          <a:endParaRPr lang="en-GB"/>
        </a:p>
      </dgm:t>
    </dgm:pt>
    <dgm:pt modelId="{05D4975C-9CD2-43E0-88DE-0BD8DE7166EC}" type="sibTrans" cxnId="{8A0C59F5-154B-4DB8-B544-A4C5E3DA3622}">
      <dgm:prSet/>
      <dgm:spPr/>
      <dgm:t>
        <a:bodyPr/>
        <a:lstStyle/>
        <a:p>
          <a:endParaRPr lang="en-GB"/>
        </a:p>
      </dgm:t>
    </dgm:pt>
    <dgm:pt modelId="{18A2F778-251B-472F-8026-764830E10310}" type="pres">
      <dgm:prSet presAssocID="{6C0081CB-B1B1-481D-AB22-71BEB588D4F9}" presName="diagram" presStyleCnt="0">
        <dgm:presLayoutVars>
          <dgm:dir/>
          <dgm:resizeHandles val="exact"/>
        </dgm:presLayoutVars>
      </dgm:prSet>
      <dgm:spPr/>
    </dgm:pt>
    <dgm:pt modelId="{BE4EC144-27E9-4128-8002-93564D51373D}" type="pres">
      <dgm:prSet presAssocID="{4F5F01A1-54FC-4890-A98A-846B16EA047B}" presName="node" presStyleLbl="node1" presStyleIdx="0" presStyleCnt="1" custScaleX="145042" custLinFactNeighborX="2461" custLinFactNeighborY="-18457">
        <dgm:presLayoutVars>
          <dgm:bulletEnabled val="1"/>
        </dgm:presLayoutVars>
      </dgm:prSet>
      <dgm:spPr/>
    </dgm:pt>
  </dgm:ptLst>
  <dgm:cxnLst>
    <dgm:cxn modelId="{BCC7630C-F084-4208-93AF-233F664C83DB}" srcId="{6C0081CB-B1B1-481D-AB22-71BEB588D4F9}" destId="{4F5F01A1-54FC-4890-A98A-846B16EA047B}" srcOrd="0" destOrd="0" parTransId="{EC817454-BA9C-4F86-A113-83726CC65E9D}" sibTransId="{F15B5560-2D6D-4D4E-A67A-1E4AE26FE166}"/>
    <dgm:cxn modelId="{66B3B56E-F603-47CB-829D-A0A964DCCBC9}" type="presOf" srcId="{6C0081CB-B1B1-481D-AB22-71BEB588D4F9}" destId="{18A2F778-251B-472F-8026-764830E10310}" srcOrd="0" destOrd="0" presId="urn:microsoft.com/office/officeart/2005/8/layout/process5"/>
    <dgm:cxn modelId="{F5D23083-952A-425E-932E-0F7A2307B9D6}" srcId="{4F5F01A1-54FC-4890-A98A-846B16EA047B}" destId="{07DA2C3C-9B9B-4B90-B1A9-B8E9539E5E76}" srcOrd="1" destOrd="0" parTransId="{2D89F2F4-2B7C-4FFD-A7D3-AD3093D840B8}" sibTransId="{E54C8040-97BF-4A5B-B55C-20C92CEA37AB}"/>
    <dgm:cxn modelId="{2D15FFAB-5A06-4324-B009-C81F87ADDBE4}" srcId="{4F5F01A1-54FC-4890-A98A-846B16EA047B}" destId="{5E599A51-D1A7-4CBF-AD46-94420C319F25}" srcOrd="0" destOrd="0" parTransId="{1C2FA180-3C51-4314-A7E9-CF75B591B91D}" sibTransId="{C2E41A11-846B-4C6D-9377-7EDF73C73FFD}"/>
    <dgm:cxn modelId="{B49CA4B5-014B-4DBD-A56D-51B562E8BBC2}" type="presOf" srcId="{4F5F01A1-54FC-4890-A98A-846B16EA047B}" destId="{BE4EC144-27E9-4128-8002-93564D51373D}" srcOrd="0" destOrd="0" presId="urn:microsoft.com/office/officeart/2005/8/layout/process5"/>
    <dgm:cxn modelId="{9CB311C7-1B9E-4323-92E2-7A0D02BDB43F}" type="presOf" srcId="{5E599A51-D1A7-4CBF-AD46-94420C319F25}" destId="{BE4EC144-27E9-4128-8002-93564D51373D}" srcOrd="0" destOrd="1" presId="urn:microsoft.com/office/officeart/2005/8/layout/process5"/>
    <dgm:cxn modelId="{A518E5DA-6362-40C6-9AC3-07DA16FF8D9C}" type="presOf" srcId="{07DA2C3C-9B9B-4B90-B1A9-B8E9539E5E76}" destId="{BE4EC144-27E9-4128-8002-93564D51373D}" srcOrd="0" destOrd="2" presId="urn:microsoft.com/office/officeart/2005/8/layout/process5"/>
    <dgm:cxn modelId="{0B1390DD-A46B-4E85-9CCB-6CF116F485B7}" type="presOf" srcId="{CD3ABFF5-73B5-4215-9212-00BD1F8BCCAD}" destId="{BE4EC144-27E9-4128-8002-93564D51373D}" srcOrd="0" destOrd="3" presId="urn:microsoft.com/office/officeart/2005/8/layout/process5"/>
    <dgm:cxn modelId="{8A0C59F5-154B-4DB8-B544-A4C5E3DA3622}" srcId="{4F5F01A1-54FC-4890-A98A-846B16EA047B}" destId="{CD3ABFF5-73B5-4215-9212-00BD1F8BCCAD}" srcOrd="2" destOrd="0" parTransId="{76B31722-995B-4F68-89FF-FBF3C4DEF2B8}" sibTransId="{05D4975C-9CD2-43E0-88DE-0BD8DE7166EC}"/>
    <dgm:cxn modelId="{2AF881D0-1185-4769-B937-18E7CDB57B82}" type="presParOf" srcId="{18A2F778-251B-472F-8026-764830E10310}" destId="{BE4EC144-27E9-4128-8002-93564D51373D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4EC144-27E9-4128-8002-93564D51373D}">
      <dsp:nvSpPr>
        <dsp:cNvPr id="0" name=""/>
        <dsp:cNvSpPr/>
      </dsp:nvSpPr>
      <dsp:spPr>
        <a:xfrm>
          <a:off x="35" y="0"/>
          <a:ext cx="10515564" cy="43500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>
              <a:solidFill>
                <a:schemeClr val="bg1"/>
              </a:solidFill>
            </a:rPr>
            <a:t>Read your last sentence and ‘tweak’ it:</a:t>
          </a:r>
          <a:endParaRPr lang="en-US" sz="4400" kern="1200" dirty="0">
            <a:solidFill>
              <a:schemeClr val="bg1"/>
            </a:solidFill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/>
            <a:t>Make sure it makes sense.</a:t>
          </a:r>
          <a:endParaRPr lang="en-US" sz="4200" kern="120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 dirty="0"/>
            <a:t>Could you change the sentence structure to make it more interesting?</a:t>
          </a:r>
          <a:endParaRPr lang="en-US" sz="4200" kern="1200" dirty="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Have you got a capital letter and full stop?</a:t>
          </a:r>
        </a:p>
      </dsp:txBody>
      <dsp:txXfrm>
        <a:off x="127442" y="127407"/>
        <a:ext cx="10260750" cy="40951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4EC144-27E9-4128-8002-93564D51373D}">
      <dsp:nvSpPr>
        <dsp:cNvPr id="0" name=""/>
        <dsp:cNvSpPr/>
      </dsp:nvSpPr>
      <dsp:spPr>
        <a:xfrm>
          <a:off x="35" y="0"/>
          <a:ext cx="10515564" cy="43500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>
              <a:solidFill>
                <a:schemeClr val="bg1"/>
              </a:solidFill>
            </a:rPr>
            <a:t>Read your last sentence and ‘tweak’ it:</a:t>
          </a:r>
          <a:endParaRPr lang="en-US" sz="4400" kern="1200" dirty="0">
            <a:solidFill>
              <a:schemeClr val="bg1"/>
            </a:solidFill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/>
            <a:t>Make sure it makes sense.</a:t>
          </a:r>
          <a:endParaRPr lang="en-US" sz="4200" kern="120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 dirty="0"/>
            <a:t>Could you change the sentence structure to make it more interesting?</a:t>
          </a:r>
          <a:endParaRPr lang="en-US" sz="4200" kern="1200" dirty="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Have you got a capital letter and full stop?</a:t>
          </a:r>
        </a:p>
      </dsp:txBody>
      <dsp:txXfrm>
        <a:off x="127442" y="127407"/>
        <a:ext cx="10260750" cy="40951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9D54B-72B2-4444-B043-E14EBCE3BF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25AFF2-E160-4223-9E6D-B3F9AB7F0D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8E73D-EFE4-49AB-9814-4550219E4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C4E31-E5B2-47E8-9893-340402167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49CFB-DAEC-4D40-A36F-5DD52BD5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83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4CC04-B23F-4A9E-92DF-E8CC07798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4BA75-18DF-42E6-A6E6-5023B27DC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10DBB-C157-4F9C-9FDF-6CFD5818D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62A2B-D3BE-4BB1-A30E-044E8069F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1201EC-C767-437E-B305-0BAE7743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216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CC033-4B0B-477A-BC0B-12794055D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A0A72-D346-40D3-BF05-F63FDFC39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A1D86-E92C-4818-9679-4CB6B1D5D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F338E-3BFE-4D0B-8967-50949CE24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654E7-D7FD-40D2-8468-D93549702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005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4AFF2-5A64-453C-AD47-6CC263356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3CC89-EEE2-4F40-8D9B-8963CD43D0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D5D95-02B5-4E7C-8A58-E661F56B0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D0988-E03D-4819-93D0-7B8A64A06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CF400-D43A-4F09-8EAC-9B7813A50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4B7B51-3875-4BC2-88DA-09E5C61F8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03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2D7F2-0AD2-4F2B-81AB-116A92AAF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C10436-35A8-4275-890C-B8803E391C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3AE327-C3F5-460D-BF04-90E95E0F4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5951CD-9982-488E-9D45-D957D67DE7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892891-322A-42F2-8228-AF0015D060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92F34F-912E-4E4F-9998-BF2A687FD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0C890E-7B6E-4A66-978A-FF9385320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6FAC2E-3586-4FBF-826E-95296974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113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851BB-5E6B-4B70-8D46-F8974C15F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792C64-7D25-4B97-B4A7-559DD911E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000615-E639-4138-8258-FAC8D5364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4A2566-1796-411E-A327-CF9BD15E8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07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B04D35-13DB-4752-9D47-FF7A0C742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91E94E-24DA-47C0-B23D-922E889A9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68DC3B-67D3-4DBD-95B9-E0D877B33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0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1541A-370A-41DA-B2EF-8574CD88E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41060-EECB-4B78-898F-334E745D7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A4D84-9B9C-4915-BA03-E24E1C78D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424CDB-9487-4E49-8E59-02D06F4FC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3D1473-02BC-42D4-93BC-07290DA49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30F126-D2B1-411D-B1CB-159D1F937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788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173C4-9063-4F16-8904-F1870D940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53D363-B35B-4EF4-9BC2-94A7C3046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8DB64-8A0B-4A93-9CE1-7E9DDB548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0A586-2DA8-475C-9DA4-4ADE488A3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FBD5A-25D7-4C81-9F72-CC37C2CFD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E5B10-0B86-4B07-8E7F-3C7E6EDC6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62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EFB42-3517-4898-8FCD-2D2663A0B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646098-AC49-46C0-940D-81FBE6643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86F68-2EE9-4C18-B68D-4C57F4FDF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47139-E71E-4127-9D79-A36A2BAA6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FCBF0-47BC-4164-8227-00F5AF75E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2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4A154C-B0DE-4269-954B-3CFFE1698A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74FE3D-CA03-4D81-A907-F8D3146B0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FA3BB-9045-4B81-8097-C49E9FC3F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140DE-540F-4C1E-A031-D9F81843A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2884F-661F-4D8E-89E5-ADBFED1B1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980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30FD53-349E-4E11-B308-F857A98DA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EC5AD-589C-492C-93ED-8E6C15FF77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F1C4C-D381-45D2-9ADF-665AAAAAE8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A50D3-1FF7-4125-BCD8-5648BDC4E1E9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1F9BC-9DAC-4871-8798-3A6158C2AF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74A94-B592-4234-B34F-DC6660559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36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1A5B1A-4B97-49C7-880A-06D1B8A4C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489" y="3243056"/>
            <a:ext cx="10675021" cy="3718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90B7F4-CF47-4A6D-8372-01F52D5DB795}"/>
              </a:ext>
            </a:extLst>
          </p:cNvPr>
          <p:cNvSpPr txBox="1"/>
          <p:nvPr/>
        </p:nvSpPr>
        <p:spPr>
          <a:xfrm>
            <a:off x="748145" y="439387"/>
            <a:ext cx="10675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D11DBD-3A88-4668-BCC9-93D5379A7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687" y="808719"/>
            <a:ext cx="9572625" cy="56098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FCBF24-8EF3-43F8-AF6F-8A7DA8E6C2D6}"/>
              </a:ext>
            </a:extLst>
          </p:cNvPr>
          <p:cNvSpPr txBox="1"/>
          <p:nvPr/>
        </p:nvSpPr>
        <p:spPr>
          <a:xfrm>
            <a:off x="2343716" y="254721"/>
            <a:ext cx="750456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Spend  a few minutes looking closely at this picture. Discuss it with an adult.</a:t>
            </a:r>
          </a:p>
        </p:txBody>
      </p:sp>
    </p:spTree>
    <p:extLst>
      <p:ext uri="{BB962C8B-B14F-4D97-AF65-F5344CB8AC3E}">
        <p14:creationId xmlns:p14="http://schemas.microsoft.com/office/powerpoint/2010/main" val="3988400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13B4D1-9F85-423E-A594-50D2FCF22CE8}"/>
              </a:ext>
            </a:extLst>
          </p:cNvPr>
          <p:cNvSpPr txBox="1"/>
          <p:nvPr/>
        </p:nvSpPr>
        <p:spPr>
          <a:xfrm>
            <a:off x="1475678" y="1103972"/>
            <a:ext cx="95863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</a:t>
            </a:r>
            <a:r>
              <a:rPr lang="en-GB" b="1" dirty="0"/>
              <a:t>I have got a rather simple sentence about the picture.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You need to improve this sentence, step by step, following the instruction on the PPT slides.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Clicking on the page and it will give you the next instruction.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After each instruction you need to </a:t>
            </a:r>
            <a:r>
              <a:rPr lang="en-GB" b="1" dirty="0"/>
              <a:t>rewrite</a:t>
            </a:r>
            <a:r>
              <a:rPr lang="en-GB" dirty="0"/>
              <a:t> the sentence neatly on your page.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Start a new line for each new improved sentence.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Go back to the large picture if you need some inspiration.</a:t>
            </a:r>
          </a:p>
          <a:p>
            <a:endParaRPr lang="en-GB" dirty="0"/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6B50AEE8-9887-4ED2-A4FC-C69A09397D8F}"/>
              </a:ext>
            </a:extLst>
          </p:cNvPr>
          <p:cNvSpPr/>
          <p:nvPr/>
        </p:nvSpPr>
        <p:spPr>
          <a:xfrm>
            <a:off x="4114800" y="4114800"/>
            <a:ext cx="2520175" cy="2453269"/>
          </a:xfrm>
          <a:prstGeom prst="flowChartOffpageConnector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dirty="0"/>
              <a:t>You will need: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pencil and a rubber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Lined paper</a:t>
            </a:r>
          </a:p>
        </p:txBody>
      </p:sp>
    </p:spTree>
    <p:extLst>
      <p:ext uri="{BB962C8B-B14F-4D97-AF65-F5344CB8AC3E}">
        <p14:creationId xmlns:p14="http://schemas.microsoft.com/office/powerpoint/2010/main" val="3735075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BB674E-C893-47E6-9205-958F2C3889E6}"/>
              </a:ext>
            </a:extLst>
          </p:cNvPr>
          <p:cNvSpPr txBox="1"/>
          <p:nvPr/>
        </p:nvSpPr>
        <p:spPr>
          <a:xfrm>
            <a:off x="6695544" y="1214461"/>
            <a:ext cx="27878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Lucy sat in a chair.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3FE127-AFD4-4906-AB34-0E3AD3A56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56" y="267629"/>
            <a:ext cx="4492126" cy="26323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7DF2E1-7BA6-46F5-85CC-89BBA5EF4E81}"/>
              </a:ext>
            </a:extLst>
          </p:cNvPr>
          <p:cNvSpPr txBox="1"/>
          <p:nvPr/>
        </p:nvSpPr>
        <p:spPr>
          <a:xfrm>
            <a:off x="2676294" y="3429000"/>
            <a:ext cx="4962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Write this simple sentence neatly on your page.</a:t>
            </a:r>
          </a:p>
        </p:txBody>
      </p:sp>
    </p:spTree>
    <p:extLst>
      <p:ext uri="{BB962C8B-B14F-4D97-AF65-F5344CB8AC3E}">
        <p14:creationId xmlns:p14="http://schemas.microsoft.com/office/powerpoint/2010/main" val="1982698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AD08C4-452A-404B-AFB5-7F3E3C42C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35" y="116642"/>
            <a:ext cx="5007448" cy="29343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BBA241-DA40-48B0-B448-F9EA22890A82}"/>
              </a:ext>
            </a:extLst>
          </p:cNvPr>
          <p:cNvSpPr txBox="1"/>
          <p:nvPr/>
        </p:nvSpPr>
        <p:spPr>
          <a:xfrm>
            <a:off x="229907" y="3218649"/>
            <a:ext cx="118468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Add:  </a:t>
            </a: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adjective</a:t>
            </a:r>
            <a:r>
              <a:rPr lang="en-GB" sz="3600" dirty="0"/>
              <a:t>   (to describe the chair)    Write the sentence.</a:t>
            </a:r>
          </a:p>
          <a:p>
            <a:r>
              <a:rPr lang="en-GB" sz="3600" dirty="0"/>
              <a:t>Add:    </a:t>
            </a: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‘when’       </a:t>
            </a:r>
            <a:r>
              <a:rPr lang="en-GB" sz="3600" dirty="0"/>
              <a:t> (when was she there?) Write the sentence.</a:t>
            </a:r>
          </a:p>
          <a:p>
            <a:r>
              <a:rPr lang="en-GB" sz="3600" dirty="0"/>
              <a:t>Add:    </a:t>
            </a: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‘what’         </a:t>
            </a:r>
            <a:r>
              <a:rPr lang="en-GB" sz="3600" dirty="0"/>
              <a:t>(what is she doing?)     Write the sentence.   </a:t>
            </a:r>
          </a:p>
          <a:p>
            <a:r>
              <a:rPr lang="en-GB" sz="3600" dirty="0"/>
              <a:t>Add:    </a:t>
            </a:r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‘where’       </a:t>
            </a:r>
            <a:r>
              <a:rPr lang="en-GB" sz="3600" dirty="0"/>
              <a:t>(where is she?)              Write the sentence.</a:t>
            </a:r>
            <a:endParaRPr lang="en-GB" sz="4400" dirty="0"/>
          </a:p>
          <a:p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2AD0F8-E055-4B3A-A5E6-D57633064765}"/>
              </a:ext>
            </a:extLst>
          </p:cNvPr>
          <p:cNvSpPr txBox="1"/>
          <p:nvPr/>
        </p:nvSpPr>
        <p:spPr>
          <a:xfrm>
            <a:off x="7275408" y="513276"/>
            <a:ext cx="27878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Lucy sat in a chair.</a:t>
            </a:r>
          </a:p>
        </p:txBody>
      </p:sp>
    </p:spTree>
    <p:extLst>
      <p:ext uri="{BB962C8B-B14F-4D97-AF65-F5344CB8AC3E}">
        <p14:creationId xmlns:p14="http://schemas.microsoft.com/office/powerpoint/2010/main" val="205496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AF1CB915-FC38-4A94-A203-FDCCB4B76B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24B9AFCF-C3C9-4600-985E-80FA017BEA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8034215"/>
              </p:ext>
            </p:extLst>
          </p:nvPr>
        </p:nvGraphicFramePr>
        <p:xfrm>
          <a:off x="838200" y="125333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3073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C54D65-8BE6-4B4E-8FAC-5DA223B9EA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0" y="147449"/>
            <a:ext cx="4785775" cy="2810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E0D4E7-5B4B-4537-954A-3BA1E6382BF6}"/>
              </a:ext>
            </a:extLst>
          </p:cNvPr>
          <p:cNvSpPr txBox="1"/>
          <p:nvPr/>
        </p:nvSpPr>
        <p:spPr>
          <a:xfrm>
            <a:off x="6657277" y="276346"/>
            <a:ext cx="4785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Now start another sentence to describe what is happening around 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 have given you another simple sentence to improve using similar steps.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01C95E-956C-4934-B6DD-9049B5376071}"/>
              </a:ext>
            </a:extLst>
          </p:cNvPr>
          <p:cNvSpPr txBox="1"/>
          <p:nvPr/>
        </p:nvSpPr>
        <p:spPr>
          <a:xfrm>
            <a:off x="1666345" y="4498847"/>
            <a:ext cx="336285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There are books  around her.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BEA91AB7-CFBC-4FCC-807B-0F68466BFF0B}"/>
              </a:ext>
            </a:extLst>
          </p:cNvPr>
          <p:cNvSpPr/>
          <p:nvPr/>
        </p:nvSpPr>
        <p:spPr>
          <a:xfrm>
            <a:off x="7761249" y="3768442"/>
            <a:ext cx="3902928" cy="1460809"/>
          </a:xfrm>
          <a:prstGeom prst="wedgeRoundRectCallout">
            <a:avLst>
              <a:gd name="adj1" fmla="val -87404"/>
              <a:gd name="adj2" fmla="val 9828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Write this sentence in your book .</a:t>
            </a:r>
          </a:p>
        </p:txBody>
      </p:sp>
    </p:spTree>
    <p:extLst>
      <p:ext uri="{BB962C8B-B14F-4D97-AF65-F5344CB8AC3E}">
        <p14:creationId xmlns:p14="http://schemas.microsoft.com/office/powerpoint/2010/main" val="461141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AD08C4-452A-404B-AFB5-7F3E3C42C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35" y="116642"/>
            <a:ext cx="5007448" cy="29343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BBA241-DA40-48B0-B448-F9EA22890A82}"/>
              </a:ext>
            </a:extLst>
          </p:cNvPr>
          <p:cNvSpPr txBox="1"/>
          <p:nvPr/>
        </p:nvSpPr>
        <p:spPr>
          <a:xfrm>
            <a:off x="225631" y="3240951"/>
            <a:ext cx="118176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Add: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adjective</a:t>
            </a:r>
            <a:r>
              <a:rPr lang="en-GB" sz="3200" dirty="0"/>
              <a:t>   (to describe the room or books) Write the sentence. 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‘why’       </a:t>
            </a:r>
            <a:r>
              <a:rPr lang="en-GB" sz="3200" dirty="0"/>
              <a:t>  ( Why is this happening?)           Write the sentence.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‘what’         </a:t>
            </a:r>
            <a:r>
              <a:rPr lang="en-GB" sz="3200" dirty="0"/>
              <a:t>(What are the books doing?)    Write the sentence.    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‘where’       </a:t>
            </a:r>
            <a:r>
              <a:rPr lang="en-GB" sz="3200" dirty="0"/>
              <a:t>(Where are the books?)             Write the sentence. 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F43736-D3CE-44CA-A75B-FA63A0E538BC}"/>
              </a:ext>
            </a:extLst>
          </p:cNvPr>
          <p:cNvSpPr txBox="1"/>
          <p:nvPr/>
        </p:nvSpPr>
        <p:spPr>
          <a:xfrm>
            <a:off x="7018930" y="602486"/>
            <a:ext cx="336285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There are books around her.</a:t>
            </a:r>
          </a:p>
        </p:txBody>
      </p:sp>
    </p:spTree>
    <p:extLst>
      <p:ext uri="{BB962C8B-B14F-4D97-AF65-F5344CB8AC3E}">
        <p14:creationId xmlns:p14="http://schemas.microsoft.com/office/powerpoint/2010/main" val="272639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AF1CB915-FC38-4A94-A203-FDCCB4B76B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24B9AFCF-C3C9-4600-985E-80FA017BEA07}"/>
              </a:ext>
            </a:extLst>
          </p:cNvPr>
          <p:cNvGraphicFramePr/>
          <p:nvPr/>
        </p:nvGraphicFramePr>
        <p:xfrm>
          <a:off x="838200" y="125333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25267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FA75D8-D323-44B8-91F0-ABA746E3B5AF}"/>
              </a:ext>
            </a:extLst>
          </p:cNvPr>
          <p:cNvSpPr/>
          <p:nvPr/>
        </p:nvSpPr>
        <p:spPr>
          <a:xfrm>
            <a:off x="1882512" y="2967335"/>
            <a:ext cx="84269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Well Done! </a:t>
            </a:r>
          </a:p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That is a huge improvement!</a:t>
            </a:r>
          </a:p>
        </p:txBody>
      </p:sp>
    </p:spTree>
    <p:extLst>
      <p:ext uri="{BB962C8B-B14F-4D97-AF65-F5344CB8AC3E}">
        <p14:creationId xmlns:p14="http://schemas.microsoft.com/office/powerpoint/2010/main" val="51862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385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9</cp:revision>
  <dcterms:created xsi:type="dcterms:W3CDTF">2021-02-01T14:50:04Z</dcterms:created>
  <dcterms:modified xsi:type="dcterms:W3CDTF">2021-02-02T11:38:18Z</dcterms:modified>
</cp:coreProperties>
</file>