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ph" initials="d" lastIdx="1" clrIdx="0">
    <p:extLst>
      <p:ext uri="{19B8F6BF-5375-455C-9EA6-DF929625EA0E}">
        <p15:presenceInfo xmlns:p15="http://schemas.microsoft.com/office/powerpoint/2012/main" userId="delp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F751D-1F11-4033-9D43-925F7EF85848}" type="datetimeFigureOut">
              <a:rPr lang="en-GB" smtClean="0"/>
              <a:pPr/>
              <a:t>04/01/2021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F366F-1799-47FF-A584-4E5B1358F1C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276872"/>
            <a:ext cx="3672408" cy="275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9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Jules@twinkl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earmuff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5" y="2348880"/>
            <a:ext cx="2330371" cy="31071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89026" y="1206316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 cache-</a:t>
            </a:r>
            <a:r>
              <a:rPr lang="en-GB" sz="4800" dirty="0" err="1" smtClean="0">
                <a:latin typeface="Sassoon Infant Md" panose="02000603050000020003" pitchFamily="50" charset="0"/>
              </a:rPr>
              <a:t>oreilles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492896"/>
            <a:ext cx="3528392" cy="264629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effika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9026" y="112474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Les </a:t>
            </a:r>
            <a:r>
              <a:rPr lang="en-GB" sz="4800" dirty="0" err="1" smtClean="0">
                <a:latin typeface="Sassoon Infant Md" panose="02000603050000020003" pitchFamily="50" charset="0"/>
              </a:rPr>
              <a:t>gants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3" y="2183079"/>
            <a:ext cx="2376264" cy="340797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MandelMedia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7725" y="1064685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 </a:t>
            </a:r>
            <a:r>
              <a:rPr lang="en-GB" sz="4800" dirty="0" err="1" smtClean="0">
                <a:latin typeface="Sassoon Infant Md" panose="02000603050000020003" pitchFamily="50" charset="0"/>
              </a:rPr>
              <a:t>manteau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4147" y="2204864"/>
            <a:ext cx="2427666" cy="324036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nicholaslaughlin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9026" y="1246128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Les </a:t>
            </a:r>
            <a:r>
              <a:rPr lang="en-GB" sz="4800" dirty="0" err="1" smtClean="0">
                <a:latin typeface="Sassoon Infant Md" panose="02000603050000020003" pitchFamily="50" charset="0"/>
              </a:rPr>
              <a:t>chaussures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708920"/>
            <a:ext cx="3600400" cy="27003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sarkasmo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9026" y="1121293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Les </a:t>
            </a:r>
            <a:r>
              <a:rPr lang="en-GB" sz="4800" dirty="0" err="1" smtClean="0">
                <a:latin typeface="Sassoon Infant Md" panose="02000603050000020003" pitchFamily="50" charset="0"/>
              </a:rPr>
              <a:t>chaussettes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1748" y="2714517"/>
            <a:ext cx="3355116" cy="271997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Mr. T in DC(@flickr.com)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9026" y="1340768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err="1" smtClean="0">
                <a:latin typeface="Sassoon Infant Md" panose="02000603050000020003" pitchFamily="50" charset="0"/>
              </a:rPr>
              <a:t>L’écharpe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717730"/>
            <a:ext cx="3600400" cy="27003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flavouredechoes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192122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Sassoon Infant Md" panose="02000603050000020003" pitchFamily="50" charset="0"/>
              </a:rPr>
              <a:t>Les </a:t>
            </a:r>
            <a:r>
              <a:rPr lang="en-GB" sz="4800" dirty="0" err="1" smtClean="0">
                <a:latin typeface="Sassoon Infant Md" panose="02000603050000020003" pitchFamily="50" charset="0"/>
              </a:rPr>
              <a:t>mitaines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708920"/>
            <a:ext cx="3456384" cy="230425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2 little banshees(@flickr.com)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9026" y="125961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Sassoon Infant Md" panose="02000603050000020003" pitchFamily="50" charset="0"/>
              </a:rPr>
              <a:t>Le bonnet </a:t>
            </a:r>
            <a:r>
              <a:rPr lang="en-GB" sz="4800" dirty="0" err="1" smtClean="0">
                <a:latin typeface="Sassoon Infant Md" panose="02000603050000020003" pitchFamily="50" charset="0"/>
              </a:rPr>
              <a:t>en</a:t>
            </a:r>
            <a:r>
              <a:rPr lang="en-GB" sz="4800" dirty="0" smtClean="0">
                <a:latin typeface="Sassoon Infant Md" panose="02000603050000020003" pitchFamily="50" charset="0"/>
              </a:rPr>
              <a:t> laine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oves-full_545676549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9" y="2852936"/>
            <a:ext cx="3096343" cy="232225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65188" y="6165850"/>
            <a:ext cx="7488237" cy="322263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Photo courtesy of 2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HeveaFan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(@flickr.com) - granted under creative commons licence - attribution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229851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Sassoon Infant Md" panose="02000603050000020003" pitchFamily="50" charset="0"/>
              </a:rPr>
              <a:t>Les bottes </a:t>
            </a:r>
            <a:r>
              <a:rPr lang="en-GB" sz="4800" dirty="0" err="1" smtClean="0">
                <a:latin typeface="Sassoon Infant Md" panose="02000603050000020003" pitchFamily="50" charset="0"/>
              </a:rPr>
              <a:t>en</a:t>
            </a:r>
            <a:r>
              <a:rPr lang="en-GB" sz="4800" dirty="0" smtClean="0">
                <a:latin typeface="Sassoon Infant Md" panose="02000603050000020003" pitchFamily="50" charset="0"/>
              </a:rPr>
              <a:t> </a:t>
            </a:r>
            <a:r>
              <a:rPr lang="en-GB" sz="4800" dirty="0" err="1" smtClean="0">
                <a:latin typeface="Sassoon Infant Md" panose="02000603050000020003" pitchFamily="50" charset="0"/>
              </a:rPr>
              <a:t>caoutchouc</a:t>
            </a:r>
            <a:endParaRPr lang="en-GB" sz="4800" dirty="0">
              <a:latin typeface="Sassoon Infant Md" panose="02000603050000020003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159</Words>
  <Application>Microsoft Office PowerPoint</Application>
  <PresentationFormat>On-screen Show (4:3)</PresentationFormat>
  <Paragraphs>18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Sassoon Infant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Twinkl</dc:creator>
  <cp:lastModifiedBy>HELEN WILSON</cp:lastModifiedBy>
  <cp:revision>32</cp:revision>
  <dcterms:created xsi:type="dcterms:W3CDTF">2012-11-23T09:26:13Z</dcterms:created>
  <dcterms:modified xsi:type="dcterms:W3CDTF">2021-01-04T15:41:06Z</dcterms:modified>
</cp:coreProperties>
</file>