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472B5F11-9D4F-464F-BCD9-0896B0A5B5F6}"/>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5" name="Footer Placeholder 4">
            <a:extLst>
              <a:ext uri="{FF2B5EF4-FFF2-40B4-BE49-F238E27FC236}">
                <a16:creationId xmlns="" xmlns:a16="http://schemas.microsoft.com/office/drawing/2014/main"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B22809B-7298-437B-9240-CE55A5F53D63}"/>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5" name="Footer Placeholder 4">
            <a:extLst>
              <a:ext uri="{FF2B5EF4-FFF2-40B4-BE49-F238E27FC236}">
                <a16:creationId xmlns="" xmlns:a16="http://schemas.microsoft.com/office/drawing/2014/main"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4396BC6B-5B50-412C-87C9-A87D190AF9BA}"/>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5" name="Footer Placeholder 4">
            <a:extLst>
              <a:ext uri="{FF2B5EF4-FFF2-40B4-BE49-F238E27FC236}">
                <a16:creationId xmlns="" xmlns:a16="http://schemas.microsoft.com/office/drawing/2014/main"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73DA0B86-9DD2-491B-B658-380383F7D35F}"/>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6" name="Footer Placeholder 5">
            <a:extLst>
              <a:ext uri="{FF2B5EF4-FFF2-40B4-BE49-F238E27FC236}">
                <a16:creationId xmlns="" xmlns:a16="http://schemas.microsoft.com/office/drawing/2014/main"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42CFB462-07B4-4D99-AEDA-0681FBDCA580}"/>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8" name="Footer Placeholder 7">
            <a:extLst>
              <a:ext uri="{FF2B5EF4-FFF2-40B4-BE49-F238E27FC236}">
                <a16:creationId xmlns="" xmlns:a16="http://schemas.microsoft.com/office/drawing/2014/main"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6C47C39D-2BDB-4FC1-9C7D-39445DEEEC19}"/>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4" name="Footer Placeholder 3">
            <a:extLst>
              <a:ext uri="{FF2B5EF4-FFF2-40B4-BE49-F238E27FC236}">
                <a16:creationId xmlns="" xmlns:a16="http://schemas.microsoft.com/office/drawing/2014/main"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4D3D98D-8A59-4AF3-9F97-518F7BA8A82E}"/>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3" name="Footer Placeholder 2">
            <a:extLst>
              <a:ext uri="{FF2B5EF4-FFF2-40B4-BE49-F238E27FC236}">
                <a16:creationId xmlns="" xmlns:a16="http://schemas.microsoft.com/office/drawing/2014/main"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EC312051-1C6F-44BE-9B51-5C3EDE3496E6}"/>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6" name="Footer Placeholder 5">
            <a:extLst>
              <a:ext uri="{FF2B5EF4-FFF2-40B4-BE49-F238E27FC236}">
                <a16:creationId xmlns="" xmlns:a16="http://schemas.microsoft.com/office/drawing/2014/main"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AE61F4F7-8CC0-4584-B09A-55353A3189B4}"/>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6" name="Footer Placeholder 5">
            <a:extLst>
              <a:ext uri="{FF2B5EF4-FFF2-40B4-BE49-F238E27FC236}">
                <a16:creationId xmlns="" xmlns:a16="http://schemas.microsoft.com/office/drawing/2014/main"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A6E3D786-9A70-470D-9A87-681FFF0917D1}"/>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5" name="Footer Placeholder 4">
            <a:extLst>
              <a:ext uri="{FF2B5EF4-FFF2-40B4-BE49-F238E27FC236}">
                <a16:creationId xmlns="" xmlns:a16="http://schemas.microsoft.com/office/drawing/2014/main"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E2E9A03-80F5-4590-87B3-80151A108A8A}"/>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5" name="Footer Placeholder 4">
            <a:extLst>
              <a:ext uri="{FF2B5EF4-FFF2-40B4-BE49-F238E27FC236}">
                <a16:creationId xmlns="" xmlns:a16="http://schemas.microsoft.com/office/drawing/2014/main"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1/11/2021</a:t>
            </a:fld>
            <a:endParaRPr lang="en-US"/>
          </a:p>
        </p:txBody>
      </p:sp>
      <p:sp>
        <p:nvSpPr>
          <p:cNvPr id="5" name="Footer Placeholder 4">
            <a:extLst>
              <a:ext uri="{FF2B5EF4-FFF2-40B4-BE49-F238E27FC236}">
                <a16:creationId xmlns="" xmlns:a16="http://schemas.microsoft.com/office/drawing/2014/main"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smtClean="0">
                <a:solidFill>
                  <a:srgbClr val="FF0000"/>
                </a:solidFill>
              </a:rPr>
              <a:t>a-e</a:t>
            </a:r>
            <a:r>
              <a:rPr lang="en-US" sz="5000" dirty="0" smtClean="0"/>
              <a:t> </a:t>
            </a:r>
            <a:r>
              <a:rPr lang="en-US" sz="5000" dirty="0"/>
              <a:t>sound</a:t>
            </a:r>
          </a:p>
          <a:p>
            <a:pPr algn="ctr"/>
            <a:endParaRPr lang="en-GB" sz="5000" dirty="0"/>
          </a:p>
          <a:p>
            <a:pPr algn="ctr"/>
            <a:r>
              <a:rPr lang="en-US" sz="5000" dirty="0" smtClean="0">
                <a:solidFill>
                  <a:srgbClr val="FF0000"/>
                </a:solidFill>
              </a:rPr>
              <a:t>a-e</a:t>
            </a:r>
            <a:r>
              <a:rPr lang="en-US" sz="5000" dirty="0" smtClean="0"/>
              <a:t> – make a cake</a:t>
            </a:r>
            <a:endParaRPr lang="en-US" sz="5000" dirty="0"/>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smtClean="0"/>
              <a:t>Write down the correct spelling.</a:t>
            </a:r>
            <a:endParaRPr lang="en-GB" sz="4800"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smtClean="0"/>
              <a:t>caik</a:t>
            </a:r>
            <a:r>
              <a:rPr lang="en-GB" sz="5000" dirty="0" smtClean="0"/>
              <a:t> </a:t>
            </a:r>
            <a:r>
              <a:rPr lang="en-GB" sz="5000" dirty="0"/>
              <a:t>					2. </a:t>
            </a:r>
            <a:r>
              <a:rPr lang="en-GB" sz="5000" dirty="0" smtClean="0"/>
              <a:t>cake</a:t>
            </a:r>
            <a:endParaRPr lang="en-US" sz="5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544764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smtClean="0"/>
              <a:t>							2. cake</a:t>
            </a:r>
            <a:r>
              <a:rPr lang="en-GB" sz="5400" dirty="0" smtClean="0">
                <a:sym typeface="Wingdings" panose="05000000000000000000" pitchFamily="2" charset="2"/>
              </a:rPr>
              <a:t></a:t>
            </a:r>
            <a:endParaRPr lang="en-GB" sz="5400" dirty="0"/>
          </a:p>
          <a:p>
            <a:r>
              <a:rPr lang="en-GB" sz="5000" dirty="0"/>
              <a:t>		</a:t>
            </a:r>
            <a:endParaRPr lang="en-GB" sz="5000" dirty="0" smtClean="0"/>
          </a:p>
          <a:p>
            <a:r>
              <a:rPr lang="en-GB" sz="5000" dirty="0" smtClean="0"/>
              <a:t>Now write it out 5 times as quick as you can!</a:t>
            </a:r>
            <a:r>
              <a:rPr lang="en-GB" sz="5000" dirty="0"/>
              <a:t>		</a:t>
            </a:r>
            <a:endParaRPr lang="en-US" sz="5000"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smtClean="0"/>
              <a:t>shayk</a:t>
            </a:r>
            <a:r>
              <a:rPr lang="en-GB" sz="5000" dirty="0"/>
              <a:t>					2. </a:t>
            </a:r>
            <a:r>
              <a:rPr lang="en-GB" sz="5000" dirty="0" smtClean="0"/>
              <a:t>shake</a:t>
            </a:r>
            <a:endParaRPr lang="en-US" sz="50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						2. </a:t>
            </a:r>
            <a:r>
              <a:rPr lang="en-GB" sz="5000" dirty="0" smtClean="0"/>
              <a:t>shake</a:t>
            </a:r>
            <a:r>
              <a:rPr lang="en-GB" sz="5000" dirty="0" smtClean="0">
                <a:sym typeface="Wingdings" panose="05000000000000000000" pitchFamily="2" charset="2"/>
              </a:rPr>
              <a:t></a:t>
            </a:r>
            <a:endParaRPr lang="en-US" sz="5000" dirty="0"/>
          </a:p>
        </p:txBody>
      </p:sp>
      <p:sp>
        <p:nvSpPr>
          <p:cNvPr id="2" name="Rectangle 1"/>
          <p:cNvSpPr/>
          <p:nvPr/>
        </p:nvSpPr>
        <p:spPr>
          <a:xfrm>
            <a:off x="440144" y="4871800"/>
            <a:ext cx="11245720" cy="1569660"/>
          </a:xfrm>
          <a:prstGeom prst="rect">
            <a:avLst/>
          </a:prstGeom>
        </p:spPr>
        <p:txBody>
          <a:bodyPr wrap="square">
            <a:spAutoFit/>
          </a:bodyPr>
          <a:lstStyle/>
          <a:p>
            <a:r>
              <a:rPr lang="en-GB" sz="4800" dirty="0"/>
              <a:t>Now write it out 5 times as quick as you can!		</a:t>
            </a:r>
            <a:endParaRPr lang="en-US" sz="48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smtClean="0"/>
              <a:t>nayme</a:t>
            </a:r>
            <a:r>
              <a:rPr lang="en-GB" sz="5000" dirty="0"/>
              <a:t>					2. </a:t>
            </a:r>
            <a:r>
              <a:rPr lang="en-GB" sz="5000" dirty="0" smtClean="0"/>
              <a:t>name</a:t>
            </a:r>
            <a:endParaRPr lang="en-US" sz="5000"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						2. </a:t>
            </a:r>
            <a:r>
              <a:rPr lang="en-GB" sz="5000" dirty="0" smtClean="0"/>
              <a:t>name</a:t>
            </a:r>
            <a:r>
              <a:rPr lang="en-GB" sz="5000" dirty="0" smtClean="0">
                <a:sym typeface="Wingdings" panose="05000000000000000000" pitchFamily="2" charset="2"/>
              </a:rPr>
              <a:t></a:t>
            </a:r>
            <a:endParaRPr lang="en-US" sz="5000" dirty="0"/>
          </a:p>
        </p:txBody>
      </p:sp>
      <p:sp>
        <p:nvSpPr>
          <p:cNvPr id="2" name="Rectangle 1"/>
          <p:cNvSpPr/>
          <p:nvPr/>
        </p:nvSpPr>
        <p:spPr>
          <a:xfrm>
            <a:off x="441051" y="5097847"/>
            <a:ext cx="13111282" cy="830997"/>
          </a:xfrm>
          <a:prstGeom prst="rect">
            <a:avLst/>
          </a:prstGeom>
        </p:spPr>
        <p:txBody>
          <a:bodyPr wrap="none">
            <a:spAutoFit/>
          </a:bodyPr>
          <a:lstStyle/>
          <a:p>
            <a:r>
              <a:rPr lang="en-GB" sz="4800" dirty="0"/>
              <a:t>Now write it out 5 times as quick as you can!		</a:t>
            </a:r>
            <a:endParaRPr lang="en-US" sz="4800"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save</a:t>
            </a:r>
            <a:r>
              <a:rPr lang="en-GB" sz="5000" dirty="0"/>
              <a:t>					2. </a:t>
            </a:r>
            <a:r>
              <a:rPr lang="en-GB" sz="5000" dirty="0" err="1" smtClean="0"/>
              <a:t>saiv</a:t>
            </a:r>
            <a:endParaRPr lang="en-US" sz="5000"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908762"/>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save</a:t>
            </a:r>
            <a:r>
              <a:rPr lang="en-GB" sz="5400" dirty="0" smtClean="0">
                <a:sym typeface="Wingdings" panose="05000000000000000000" pitchFamily="2" charset="2"/>
              </a:rPr>
              <a:t></a:t>
            </a:r>
            <a:endParaRPr lang="en-GB" sz="5400" dirty="0"/>
          </a:p>
          <a:p>
            <a:r>
              <a:rPr lang="en-GB" sz="5000" dirty="0"/>
              <a:t>				</a:t>
            </a:r>
            <a:endParaRPr lang="en-US" sz="5000" dirty="0"/>
          </a:p>
        </p:txBody>
      </p:sp>
      <p:sp>
        <p:nvSpPr>
          <p:cNvPr id="4" name="Rectangle 3"/>
          <p:cNvSpPr/>
          <p:nvPr/>
        </p:nvSpPr>
        <p:spPr>
          <a:xfrm>
            <a:off x="441051" y="5097847"/>
            <a:ext cx="11337092" cy="1569660"/>
          </a:xfrm>
          <a:prstGeom prst="rect">
            <a:avLst/>
          </a:prstGeom>
        </p:spPr>
        <p:txBody>
          <a:bodyPr wrap="square">
            <a:spAutoFit/>
          </a:bodyPr>
          <a:lstStyle/>
          <a:p>
            <a:r>
              <a:rPr lang="en-GB" sz="4800" dirty="0"/>
              <a:t>Now write it out 5 times as quick as you can!		</a:t>
            </a:r>
            <a:endParaRPr lang="en-US" sz="4800"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smtClean="0"/>
              <a:t>braiv</a:t>
            </a:r>
            <a:r>
              <a:rPr lang="en-GB" sz="5000" dirty="0"/>
              <a:t>					2. </a:t>
            </a:r>
            <a:r>
              <a:rPr lang="en-GB" sz="5000" dirty="0" smtClean="0"/>
              <a:t>brave</a:t>
            </a:r>
            <a:endParaRPr lang="en-US" sz="5000"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						2. </a:t>
            </a:r>
            <a:r>
              <a:rPr lang="en-GB" sz="5000" dirty="0" smtClean="0"/>
              <a:t>brave</a:t>
            </a:r>
            <a:r>
              <a:rPr lang="en-GB" sz="5000" dirty="0" smtClean="0">
                <a:sym typeface="Wingdings" panose="05000000000000000000" pitchFamily="2" charset="2"/>
              </a:rPr>
              <a:t></a:t>
            </a:r>
            <a:endParaRPr lang="en-US" sz="5000" dirty="0"/>
          </a:p>
        </p:txBody>
      </p:sp>
      <p:sp>
        <p:nvSpPr>
          <p:cNvPr id="4" name="Rectangle 3"/>
          <p:cNvSpPr/>
          <p:nvPr/>
        </p:nvSpPr>
        <p:spPr>
          <a:xfrm>
            <a:off x="432813" y="4949566"/>
            <a:ext cx="11169312" cy="1569660"/>
          </a:xfrm>
          <a:prstGeom prst="rect">
            <a:avLst/>
          </a:prstGeom>
        </p:spPr>
        <p:txBody>
          <a:bodyPr wrap="square">
            <a:spAutoFit/>
          </a:bodyPr>
          <a:lstStyle/>
          <a:p>
            <a:r>
              <a:rPr lang="en-GB" sz="4800" dirty="0"/>
              <a:t>Now write it out 5 times as quick as you can!		</a:t>
            </a:r>
            <a:endParaRPr lang="en-US" sz="4800"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 xmlns:a16="http://schemas.microsoft.com/office/drawing/2014/main" id="{636740F0-3B5E-4833-8BC9-195492C8B693}"/>
              </a:ext>
            </a:extLst>
          </p:cNvPr>
          <p:cNvSpPr txBox="1"/>
          <p:nvPr/>
        </p:nvSpPr>
        <p:spPr>
          <a:xfrm>
            <a:off x="384313" y="278296"/>
            <a:ext cx="10694504" cy="6001643"/>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dirty="0" smtClean="0"/>
              <a:t>brave</a:t>
            </a:r>
            <a:endParaRPr lang="en-GB" sz="3200" dirty="0"/>
          </a:p>
          <a:p>
            <a:endParaRPr lang="en-GB" sz="3200" dirty="0"/>
          </a:p>
          <a:p>
            <a:r>
              <a:rPr lang="en-GB" sz="3200" dirty="0" smtClean="0"/>
              <a:t>Jimmy was very brave when he went on the tallest diving board at the swimming pool.</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193</TotalTime>
  <Words>210</Words>
  <Application>Microsoft Office PowerPoint</Application>
  <PresentationFormat>Widescreen</PresentationFormat>
  <Paragraphs>120</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8</cp:revision>
  <dcterms:created xsi:type="dcterms:W3CDTF">2021-01-05T14:41:42Z</dcterms:created>
  <dcterms:modified xsi:type="dcterms:W3CDTF">2021-01-11T10:32:40Z</dcterms:modified>
</cp:coreProperties>
</file>