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3734509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3561306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638BA7-DF48-4892-8CFA-A0D2109A8DD1}"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3413102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A638BA7-DF48-4892-8CFA-A0D2109A8DD1}"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161502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A638BA7-DF48-4892-8CFA-A0D2109A8DD1}"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327177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A638BA7-DF48-4892-8CFA-A0D2109A8DD1}"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417865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638BA7-DF48-4892-8CFA-A0D2109A8DD1}"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1231152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638BA7-DF48-4892-8CFA-A0D2109A8DD1}"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127980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638BA7-DF48-4892-8CFA-A0D2109A8DD1}"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108620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000015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1446161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38BA7-DF48-4892-8CFA-A0D2109A8DD1}" type="datetimeFigureOut">
              <a:rPr lang="en-GB" smtClean="0"/>
              <a:t>12/02/2021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CF0A78-79FB-47BC-BB2D-1C82F5C68014}" type="slidenum">
              <a:rPr lang="en-GB" smtClean="0"/>
              <a:t>‹#›</a:t>
            </a:fld>
            <a:endParaRPr lang="en-GB"/>
          </a:p>
        </p:txBody>
      </p:sp>
    </p:spTree>
    <p:extLst>
      <p:ext uri="{BB962C8B-B14F-4D97-AF65-F5344CB8AC3E}">
        <p14:creationId xmlns:p14="http://schemas.microsoft.com/office/powerpoint/2010/main" val="2462430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46437" y="0"/>
            <a:ext cx="9099125" cy="6858000"/>
          </a:xfrm>
          <a:prstGeom prst="rect">
            <a:avLst/>
          </a:prstGeom>
        </p:spPr>
      </p:pic>
    </p:spTree>
    <p:extLst>
      <p:ext uri="{BB962C8B-B14F-4D97-AF65-F5344CB8AC3E}">
        <p14:creationId xmlns:p14="http://schemas.microsoft.com/office/powerpoint/2010/main" val="823952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27786" y="0"/>
            <a:ext cx="8936427" cy="6858000"/>
          </a:xfrm>
          <a:prstGeom prst="rect">
            <a:avLst/>
          </a:prstGeom>
        </p:spPr>
      </p:pic>
    </p:spTree>
    <p:extLst>
      <p:ext uri="{BB962C8B-B14F-4D97-AF65-F5344CB8AC3E}">
        <p14:creationId xmlns:p14="http://schemas.microsoft.com/office/powerpoint/2010/main" val="830515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9309" y="0"/>
            <a:ext cx="9393382" cy="6858000"/>
          </a:xfrm>
          <a:prstGeom prst="rect">
            <a:avLst/>
          </a:prstGeom>
        </p:spPr>
      </p:pic>
    </p:spTree>
    <p:extLst>
      <p:ext uri="{BB962C8B-B14F-4D97-AF65-F5344CB8AC3E}">
        <p14:creationId xmlns:p14="http://schemas.microsoft.com/office/powerpoint/2010/main" val="1674953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34444" y="0"/>
            <a:ext cx="8723112" cy="6858000"/>
          </a:xfrm>
          <a:prstGeom prst="rect">
            <a:avLst/>
          </a:prstGeom>
        </p:spPr>
      </p:pic>
    </p:spTree>
    <p:extLst>
      <p:ext uri="{BB962C8B-B14F-4D97-AF65-F5344CB8AC3E}">
        <p14:creationId xmlns:p14="http://schemas.microsoft.com/office/powerpoint/2010/main" val="3818430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4729" y="0"/>
            <a:ext cx="9162542" cy="6858000"/>
          </a:xfrm>
          <a:prstGeom prst="rect">
            <a:avLst/>
          </a:prstGeom>
        </p:spPr>
      </p:pic>
    </p:spTree>
    <p:extLst>
      <p:ext uri="{BB962C8B-B14F-4D97-AF65-F5344CB8AC3E}">
        <p14:creationId xmlns:p14="http://schemas.microsoft.com/office/powerpoint/2010/main" val="200274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7395" y="0"/>
            <a:ext cx="8837209" cy="6858000"/>
          </a:xfrm>
          <a:prstGeom prst="rect">
            <a:avLst/>
          </a:prstGeom>
        </p:spPr>
      </p:pic>
    </p:spTree>
    <p:extLst>
      <p:ext uri="{BB962C8B-B14F-4D97-AF65-F5344CB8AC3E}">
        <p14:creationId xmlns:p14="http://schemas.microsoft.com/office/powerpoint/2010/main" val="1954626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6062" y="0"/>
            <a:ext cx="9159875" cy="6858000"/>
          </a:xfrm>
          <a:prstGeom prst="rect">
            <a:avLst/>
          </a:prstGeom>
        </p:spPr>
      </p:pic>
    </p:spTree>
    <p:extLst>
      <p:ext uri="{BB962C8B-B14F-4D97-AF65-F5344CB8AC3E}">
        <p14:creationId xmlns:p14="http://schemas.microsoft.com/office/powerpoint/2010/main" val="314697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55750" y="0"/>
            <a:ext cx="9080500" cy="6858000"/>
          </a:xfrm>
          <a:prstGeom prst="rect">
            <a:avLst/>
          </a:prstGeom>
        </p:spPr>
      </p:pic>
    </p:spTree>
    <p:extLst>
      <p:ext uri="{BB962C8B-B14F-4D97-AF65-F5344CB8AC3E}">
        <p14:creationId xmlns:p14="http://schemas.microsoft.com/office/powerpoint/2010/main" val="649724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51589" y="0"/>
            <a:ext cx="9088821" cy="6858000"/>
          </a:xfrm>
          <a:prstGeom prst="rect">
            <a:avLst/>
          </a:prstGeom>
        </p:spPr>
      </p:pic>
    </p:spTree>
    <p:extLst>
      <p:ext uri="{BB962C8B-B14F-4D97-AF65-F5344CB8AC3E}">
        <p14:creationId xmlns:p14="http://schemas.microsoft.com/office/powerpoint/2010/main" val="1286146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8702" y="0"/>
            <a:ext cx="9154596" cy="6858000"/>
          </a:xfrm>
          <a:prstGeom prst="rect">
            <a:avLst/>
          </a:prstGeom>
        </p:spPr>
      </p:pic>
    </p:spTree>
    <p:extLst>
      <p:ext uri="{BB962C8B-B14F-4D97-AF65-F5344CB8AC3E}">
        <p14:creationId xmlns:p14="http://schemas.microsoft.com/office/powerpoint/2010/main" val="419679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82942" y="0"/>
            <a:ext cx="9226116" cy="6858000"/>
          </a:xfrm>
          <a:prstGeom prst="rect">
            <a:avLst/>
          </a:prstGeom>
        </p:spPr>
      </p:pic>
    </p:spTree>
    <p:extLst>
      <p:ext uri="{BB962C8B-B14F-4D97-AF65-F5344CB8AC3E}">
        <p14:creationId xmlns:p14="http://schemas.microsoft.com/office/powerpoint/2010/main" val="2905139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7370" y="0"/>
            <a:ext cx="9157260" cy="6858000"/>
          </a:xfrm>
          <a:prstGeom prst="rect">
            <a:avLst/>
          </a:prstGeom>
        </p:spPr>
      </p:pic>
    </p:spTree>
    <p:extLst>
      <p:ext uri="{BB962C8B-B14F-4D97-AF65-F5344CB8AC3E}">
        <p14:creationId xmlns:p14="http://schemas.microsoft.com/office/powerpoint/2010/main" val="6621268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84174" y="0"/>
            <a:ext cx="9223652" cy="6858000"/>
          </a:xfrm>
          <a:prstGeom prst="rect">
            <a:avLst/>
          </a:prstGeom>
        </p:spPr>
      </p:pic>
    </p:spTree>
    <p:extLst>
      <p:ext uri="{BB962C8B-B14F-4D97-AF65-F5344CB8AC3E}">
        <p14:creationId xmlns:p14="http://schemas.microsoft.com/office/powerpoint/2010/main" val="225831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1348" y="0"/>
            <a:ext cx="9149304" cy="6858000"/>
          </a:xfrm>
          <a:prstGeom prst="rect">
            <a:avLst/>
          </a:prstGeom>
        </p:spPr>
      </p:pic>
    </p:spTree>
    <p:extLst>
      <p:ext uri="{BB962C8B-B14F-4D97-AF65-F5344CB8AC3E}">
        <p14:creationId xmlns:p14="http://schemas.microsoft.com/office/powerpoint/2010/main" val="3255895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83225" y="0"/>
            <a:ext cx="9225549" cy="6858000"/>
          </a:xfrm>
          <a:prstGeom prst="rect">
            <a:avLst/>
          </a:prstGeom>
        </p:spPr>
      </p:pic>
    </p:spTree>
    <p:extLst>
      <p:ext uri="{BB962C8B-B14F-4D97-AF65-F5344CB8AC3E}">
        <p14:creationId xmlns:p14="http://schemas.microsoft.com/office/powerpoint/2010/main" val="21593747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2296" y="0"/>
            <a:ext cx="9047408" cy="6858000"/>
          </a:xfrm>
          <a:prstGeom prst="rect">
            <a:avLst/>
          </a:prstGeom>
        </p:spPr>
      </p:pic>
    </p:spTree>
    <p:extLst>
      <p:ext uri="{BB962C8B-B14F-4D97-AF65-F5344CB8AC3E}">
        <p14:creationId xmlns:p14="http://schemas.microsoft.com/office/powerpoint/2010/main" val="1249122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4760" y="0"/>
            <a:ext cx="9202479" cy="6858000"/>
          </a:xfrm>
          <a:prstGeom prst="rect">
            <a:avLst/>
          </a:prstGeom>
        </p:spPr>
      </p:pic>
    </p:spTree>
    <p:extLst>
      <p:ext uri="{BB962C8B-B14F-4D97-AF65-F5344CB8AC3E}">
        <p14:creationId xmlns:p14="http://schemas.microsoft.com/office/powerpoint/2010/main" val="1095363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46395197-B750-494A-A175-2BBB061EFAA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68284290"/>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This is the way to mix up a great salad.</a:t>
            </a:r>
          </a:p>
        </p:txBody>
      </p:sp>
    </p:spTree>
    <p:extLst>
      <p:ext uri="{BB962C8B-B14F-4D97-AF65-F5344CB8AC3E}">
        <p14:creationId xmlns:p14="http://schemas.microsoft.com/office/powerpoint/2010/main" val="2723482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6" name="Recorded Sound">
            <a:hlinkClick r:id="" action="ppaction://media"/>
            <a:extLst>
              <a:ext uri="{FF2B5EF4-FFF2-40B4-BE49-F238E27FC236}">
                <a16:creationId xmlns:a16="http://schemas.microsoft.com/office/drawing/2014/main" id="{A2D86155-2BAA-451F-BCF9-74DE72DD562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343133" y="3028901"/>
            <a:ext cx="609600" cy="609600"/>
          </a:xfrm>
          <a:prstGeom prst="rect">
            <a:avLst/>
          </a:prstGeom>
        </p:spPr>
      </p:pic>
    </p:spTree>
    <p:extLst>
      <p:ext uri="{BB962C8B-B14F-4D97-AF65-F5344CB8AC3E}">
        <p14:creationId xmlns:p14="http://schemas.microsoft.com/office/powerpoint/2010/main" val="1345592063"/>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Ask an adult to help you with </a:t>
            </a:r>
            <a:r>
              <a:rPr lang="en-GB" sz="2800"/>
              <a:t>the cutting.</a:t>
            </a:r>
            <a:endParaRPr lang="en-GB" sz="2800" dirty="0"/>
          </a:p>
        </p:txBody>
      </p:sp>
    </p:spTree>
    <p:extLst>
      <p:ext uri="{BB962C8B-B14F-4D97-AF65-F5344CB8AC3E}">
        <p14:creationId xmlns:p14="http://schemas.microsoft.com/office/powerpoint/2010/main" val="258198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006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184</Words>
  <Application>Microsoft Office PowerPoint</Application>
  <PresentationFormat>Widescreen</PresentationFormat>
  <Paragraphs>12</Paragraphs>
  <Slides>22</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4</cp:revision>
  <dcterms:created xsi:type="dcterms:W3CDTF">2021-02-08T14:57:36Z</dcterms:created>
  <dcterms:modified xsi:type="dcterms:W3CDTF">2021-02-12T13:29:40Z</dcterms:modified>
</cp:coreProperties>
</file>