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8"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spring-week-2-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smtClean="0"/>
              <a:t>Wednesday </a:t>
            </a:r>
            <a:r>
              <a:rPr lang="en-GB" smtClean="0"/>
              <a:t>10</a:t>
            </a:r>
            <a:r>
              <a:rPr lang="en-GB" baseline="30000" smtClean="0"/>
              <a:t>th</a:t>
            </a:r>
            <a:r>
              <a:rPr lang="en-GB"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u-e – huge brute</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Wailing </a:t>
            </a:r>
            <a:r>
              <a:rPr lang="en-GB" sz="3200" b="1" dirty="0" err="1" smtClean="0"/>
              <a:t>Winny’s</a:t>
            </a:r>
            <a:r>
              <a:rPr lang="en-GB" sz="3200" b="1" dirty="0" smtClean="0"/>
              <a:t> car boot sale</a:t>
            </a:r>
            <a:r>
              <a:rPr lang="en-GB" sz="3200" b="1" dirty="0"/>
              <a:t/>
            </a:r>
            <a:br>
              <a:rPr lang="en-GB" sz="3200" b="1" dirty="0"/>
            </a:br>
            <a:r>
              <a:rPr lang="en-GB" sz="3200" b="1" dirty="0" smtClean="0"/>
              <a:t/>
            </a:r>
            <a:br>
              <a:rPr lang="en-GB" sz="3200" b="1" dirty="0" smtClean="0"/>
            </a:br>
            <a:r>
              <a:rPr lang="en-GB" sz="3200" b="1" dirty="0" smtClean="0"/>
              <a:t>Yellow book – Do we have to keep it?</a:t>
            </a:r>
            <a:endParaRPr lang="en-GB" sz="3200" dirty="0"/>
          </a:p>
        </p:txBody>
      </p:sp>
      <p:sp>
        <p:nvSpPr>
          <p:cNvPr id="3" name="Content Placeholder 2"/>
          <p:cNvSpPr>
            <a:spLocks noGrp="1"/>
          </p:cNvSpPr>
          <p:nvPr>
            <p:ph idx="1"/>
          </p:nvPr>
        </p:nvSpPr>
        <p:spPr>
          <a:xfrm>
            <a:off x="665205" y="2917137"/>
            <a:ext cx="10515600" cy="3795498"/>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The </a:t>
            </a:r>
            <a:r>
              <a:rPr lang="en-GB" dirty="0"/>
              <a:t>t</a:t>
            </a:r>
            <a:r>
              <a:rPr lang="en-GB" dirty="0" smtClean="0"/>
              <a:t>opic we are covering is </a:t>
            </a:r>
            <a:r>
              <a:rPr lang="en-GB" b="1" dirty="0" smtClean="0"/>
              <a:t>Multiplication and Division </a:t>
            </a:r>
            <a:r>
              <a:rPr lang="en-GB" dirty="0" smtClean="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https://whiterosemaths.com/homelearning/year-2/spring-week-2-number-multiplication-and-division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a:t>
            </a:r>
            <a:r>
              <a:rPr lang="en-US" b="1" smtClean="0"/>
              <a:t>2 times table</a:t>
            </a:r>
            <a:r>
              <a:rPr lang="en-GB" b="1" smtClean="0"/>
              <a:t>’ </a:t>
            </a:r>
            <a:r>
              <a:rPr lang="en-GB" dirty="0" smtClean="0"/>
              <a:t>(Spring – week 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Science.</a:t>
            </a:r>
          </a:p>
          <a:p>
            <a:endParaRPr lang="en-GB" sz="2400" dirty="0" smtClean="0"/>
          </a:p>
          <a:p>
            <a:endParaRPr lang="en-GB" sz="2400" dirty="0"/>
          </a:p>
          <a:p>
            <a:r>
              <a:rPr lang="en-GB" sz="2400" dirty="0" smtClean="0"/>
              <a:t>The Class 2, Year 2 children will need to follow the work set by Mr Powell.</a:t>
            </a:r>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68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TotalTime>
  <Words>513</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Wednesday 10th February</vt:lpstr>
      <vt:lpstr>Start with a story</vt:lpstr>
      <vt:lpstr> English -  Spellings  1. u-e – huge brute  2. The ‘Big 5’</vt:lpstr>
      <vt:lpstr> English  Grey Book – Wailing Winny’s car boot sale  Yellow book – Do we have to keep it?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48</cp:revision>
  <dcterms:created xsi:type="dcterms:W3CDTF">2021-01-06T10:35:23Z</dcterms:created>
  <dcterms:modified xsi:type="dcterms:W3CDTF">2021-02-01T13:11:10Z</dcterms:modified>
</cp:coreProperties>
</file>