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82" r:id="rId5"/>
    <p:sldId id="257" r:id="rId6"/>
    <p:sldId id="293" r:id="rId7"/>
    <p:sldId id="291" r:id="rId8"/>
    <p:sldId id="279" r:id="rId9"/>
    <p:sldId id="269" r:id="rId10"/>
    <p:sldId id="275" r:id="rId11"/>
    <p:sldId id="289" r:id="rId12"/>
    <p:sldId id="277" r:id="rId13"/>
    <p:sldId id="270" r:id="rId14"/>
    <p:sldId id="292" r:id="rId15"/>
    <p:sldId id="290" r:id="rId16"/>
    <p:sldId id="265" r:id="rId17"/>
    <p:sldId id="284" r:id="rId18"/>
    <p:sldId id="26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626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2571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6479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14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7645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170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097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946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432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115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482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588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4126561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isXE4KlLAI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classroom.thenational.academy/lessons/exploring-4-beats-in-a-bar-cgwk2t?activity=video&amp;step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8136203"/>
              </p:ext>
            </p:extLst>
          </p:nvPr>
        </p:nvGraphicFramePr>
        <p:xfrm>
          <a:off x="434898" y="475350"/>
          <a:ext cx="11050860" cy="6341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3622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61419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58646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926583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31430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580002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Spag</a:t>
                      </a:r>
                      <a:r>
                        <a:rPr lang="en-US" dirty="0"/>
                        <a:t> Mat 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English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5800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Punctuation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Punctuate the direct speech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395248"/>
                  </a:ext>
                </a:extLst>
              </a:tr>
              <a:tr h="37306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Writing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</a:t>
                      </a:r>
                      <a:r>
                        <a:rPr lang="en-US" dirty="0" err="1"/>
                        <a:t>Mrs</a:t>
                      </a:r>
                      <a:r>
                        <a:rPr lang="en-US" dirty="0"/>
                        <a:t> Twit’s comments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Fill the balloons  on the worksheet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252365"/>
                  </a:ext>
                </a:extLst>
              </a:tr>
              <a:tr h="52229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32571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Multiplication and Division Week 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Divide 2 digit by 1-digit (3)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580002">
                <a:tc>
                  <a:txBody>
                    <a:bodyPr/>
                    <a:lstStyle/>
                    <a:p>
                      <a:r>
                        <a:rPr lang="en-US" dirty="0"/>
                        <a:t> 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Sculpture</a:t>
                      </a:r>
                    </a:p>
                    <a:p>
                      <a:r>
                        <a:rPr lang="en-US" dirty="0"/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Use plastic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Create a plastic sculpture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540674">
                <a:tc>
                  <a:txBody>
                    <a:bodyPr/>
                    <a:lstStyle/>
                    <a:p>
                      <a:r>
                        <a:rPr lang="en-US" dirty="0"/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Clapping 4 beats in a bar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10687"/>
                  </a:ext>
                </a:extLst>
              </a:tr>
              <a:tr h="1193806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b="1" dirty="0"/>
                        <a:t>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64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Thursday    11th 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702F84-7806-48E0-8C75-12B295FBF328}"/>
              </a:ext>
            </a:extLst>
          </p:cNvPr>
          <p:cNvSpPr txBox="1"/>
          <p:nvPr/>
        </p:nvSpPr>
        <p:spPr>
          <a:xfrm>
            <a:off x="144966" y="256426"/>
            <a:ext cx="11516947" cy="63401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3200" dirty="0">
                <a:latin typeface="Comic Sans MS" panose="030F0702030302020204" pitchFamily="66" charset="0"/>
              </a:rPr>
              <a:t>Full House Point Cards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BB748BC7-BF0B-4469-AFB9-F81D66B150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265243"/>
              </p:ext>
            </p:extLst>
          </p:nvPr>
        </p:nvGraphicFramePr>
        <p:xfrm>
          <a:off x="3317892" y="1628887"/>
          <a:ext cx="4984596" cy="444334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92298">
                  <a:extLst>
                    <a:ext uri="{9D8B030D-6E8A-4147-A177-3AD203B41FA5}">
                      <a16:colId xmlns:a16="http://schemas.microsoft.com/office/drawing/2014/main" val="3707370663"/>
                    </a:ext>
                  </a:extLst>
                </a:gridCol>
                <a:gridCol w="2492298">
                  <a:extLst>
                    <a:ext uri="{9D8B030D-6E8A-4147-A177-3AD203B41FA5}">
                      <a16:colId xmlns:a16="http://schemas.microsoft.com/office/drawing/2014/main" val="4098952594"/>
                    </a:ext>
                  </a:extLst>
                </a:gridCol>
              </a:tblGrid>
              <a:tr h="1140248">
                <a:tc gridSpan="2">
                  <a:txBody>
                    <a:bodyPr/>
                    <a:lstStyle/>
                    <a:p>
                      <a:r>
                        <a:rPr lang="en-GB" sz="2000" dirty="0"/>
                        <a:t>Name:__________________________</a:t>
                      </a:r>
                    </a:p>
                    <a:p>
                      <a:r>
                        <a:rPr lang="en-GB" sz="2000" dirty="0"/>
                        <a:t>House:___________________________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21368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33675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239904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3727948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3436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162936"/>
                  </a:ext>
                </a:extLst>
              </a:tr>
            </a:tbl>
          </a:graphicData>
        </a:graphic>
      </p:graphicFrame>
      <p:pic>
        <p:nvPicPr>
          <p:cNvPr id="1026" name="Picture 2" descr="Smiley - Wikipedia">
            <a:extLst>
              <a:ext uri="{FF2B5EF4-FFF2-40B4-BE49-F238E27FC236}">
                <a16:creationId xmlns:a16="http://schemas.microsoft.com/office/drawing/2014/main" id="{BFC7F375-9BDB-4502-92F5-BA1D21A74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77" y="655699"/>
            <a:ext cx="874986" cy="87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91D5A17-7E5D-4D78-9452-D6E4DAD6885F}"/>
              </a:ext>
            </a:extLst>
          </p:cNvPr>
          <p:cNvSpPr/>
          <p:nvPr/>
        </p:nvSpPr>
        <p:spPr>
          <a:xfrm>
            <a:off x="7977001" y="2266122"/>
            <a:ext cx="970156" cy="2915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Smiley - Wikipedia">
            <a:extLst>
              <a:ext uri="{FF2B5EF4-FFF2-40B4-BE49-F238E27FC236}">
                <a16:creationId xmlns:a16="http://schemas.microsoft.com/office/drawing/2014/main" id="{D1D5C2D1-63A6-457F-BB10-B2EC443FA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175699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miley - Wikipedia">
            <a:extLst>
              <a:ext uri="{FF2B5EF4-FFF2-40B4-BE49-F238E27FC236}">
                <a16:creationId xmlns:a16="http://schemas.microsoft.com/office/drawing/2014/main" id="{2A769E77-B7D2-45D4-8105-2B5590AEF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274" y="416244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miley - Wikipedia">
            <a:extLst>
              <a:ext uri="{FF2B5EF4-FFF2-40B4-BE49-F238E27FC236}">
                <a16:creationId xmlns:a16="http://schemas.microsoft.com/office/drawing/2014/main" id="{C21C1B43-6199-44B2-93B3-3119F316E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358785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miley - Wikipedia">
            <a:extLst>
              <a:ext uri="{FF2B5EF4-FFF2-40B4-BE49-F238E27FC236}">
                <a16:creationId xmlns:a16="http://schemas.microsoft.com/office/drawing/2014/main" id="{67D0E1B1-BFB2-4CB7-B6D8-5DDE12A90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3429001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miley - Wikipedia">
            <a:extLst>
              <a:ext uri="{FF2B5EF4-FFF2-40B4-BE49-F238E27FC236}">
                <a16:creationId xmlns:a16="http://schemas.microsoft.com/office/drawing/2014/main" id="{BA51E4C3-95FE-4316-A394-475DC1C18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2825857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miley - Wikipedia">
            <a:extLst>
              <a:ext uri="{FF2B5EF4-FFF2-40B4-BE49-F238E27FC236}">
                <a16:creationId xmlns:a16="http://schemas.microsoft.com/office/drawing/2014/main" id="{435567E2-8CA6-49D1-84BE-192C0443A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283910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miley - Wikipedia">
            <a:extLst>
              <a:ext uri="{FF2B5EF4-FFF2-40B4-BE49-F238E27FC236}">
                <a16:creationId xmlns:a16="http://schemas.microsoft.com/office/drawing/2014/main" id="{49EDDA41-0D9F-4149-AD2F-52CFD76D1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150" y="5535713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miley - Wikipedia">
            <a:extLst>
              <a:ext uri="{FF2B5EF4-FFF2-40B4-BE49-F238E27FC236}">
                <a16:creationId xmlns:a16="http://schemas.microsoft.com/office/drawing/2014/main" id="{3DB313C2-B265-47B1-B33A-279F8F8D7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550544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miley - Wikipedia">
            <a:extLst>
              <a:ext uri="{FF2B5EF4-FFF2-40B4-BE49-F238E27FC236}">
                <a16:creationId xmlns:a16="http://schemas.microsoft.com/office/drawing/2014/main" id="{2F020E8F-5D6D-4C4B-89E7-A5932D7B8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85068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Smiley - Wikipedia">
            <a:extLst>
              <a:ext uri="{FF2B5EF4-FFF2-40B4-BE49-F238E27FC236}">
                <a16:creationId xmlns:a16="http://schemas.microsoft.com/office/drawing/2014/main" id="{2878AEA5-CF84-4A1C-ACFD-E962BFE6B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483394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06E1CA-6C9C-4D55-B504-690C610B7646}"/>
              </a:ext>
            </a:extLst>
          </p:cNvPr>
          <p:cNvSpPr txBox="1"/>
          <p:nvPr/>
        </p:nvSpPr>
        <p:spPr>
          <a:xfrm>
            <a:off x="9051235" y="2260405"/>
            <a:ext cx="2093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add the date.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2113A-A840-4147-8829-2E8BABA348EB}"/>
              </a:ext>
            </a:extLst>
          </p:cNvPr>
          <p:cNvSpPr txBox="1"/>
          <p:nvPr/>
        </p:nvSpPr>
        <p:spPr>
          <a:xfrm>
            <a:off x="5499652" y="2260405"/>
            <a:ext cx="2266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Date:_____________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6D9583-0F10-42E5-B50B-8A42D74A44E4}"/>
              </a:ext>
            </a:extLst>
          </p:cNvPr>
          <p:cNvSpPr txBox="1"/>
          <p:nvPr/>
        </p:nvSpPr>
        <p:spPr>
          <a:xfrm>
            <a:off x="7765774" y="446861"/>
            <a:ext cx="3396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Send a photo of your full card with your home learning email.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943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4BDA73-9EF7-4F70-994B-D27985F76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341" y="414337"/>
            <a:ext cx="9976772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C788D8A2-37AF-444E-9668-3DC35C3E220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380490"/>
              </p:ext>
            </p:extLst>
          </p:nvPr>
        </p:nvGraphicFramePr>
        <p:xfrm>
          <a:off x="4901609" y="-188654"/>
          <a:ext cx="7123814" cy="76089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6913" imgH="8019722" progId="AcroExch.Document.DC">
                  <p:embed/>
                </p:oleObj>
              </mc:Choice>
              <mc:Fallback>
                <p:oleObj name="Acrobat Document" r:id="rId2" imgW="5666913" imgH="8019722" progId="AcroExch.Document.DC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168CC56D-16BA-4D72-8FE6-8269335FAE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01609" y="-188654"/>
                        <a:ext cx="7123814" cy="76089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peech Bubble: Rectangle 2">
            <a:extLst>
              <a:ext uri="{FF2B5EF4-FFF2-40B4-BE49-F238E27FC236}">
                <a16:creationId xmlns:a16="http://schemas.microsoft.com/office/drawing/2014/main" id="{31A809BB-7571-435D-A68E-229E88855794}"/>
              </a:ext>
            </a:extLst>
          </p:cNvPr>
          <p:cNvSpPr/>
          <p:nvPr/>
        </p:nvSpPr>
        <p:spPr>
          <a:xfrm>
            <a:off x="808075" y="1525771"/>
            <a:ext cx="3848986" cy="1924493"/>
          </a:xfrm>
          <a:prstGeom prst="wedgeRectCallout">
            <a:avLst>
              <a:gd name="adj1" fmla="val -62822"/>
              <a:gd name="adj2" fmla="val 71071"/>
            </a:avLst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Use the correct punctuation to punctuate the direct speech.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Add the correct verb in the space.</a:t>
            </a:r>
          </a:p>
        </p:txBody>
      </p:sp>
    </p:spTree>
    <p:extLst>
      <p:ext uri="{BB962C8B-B14F-4D97-AF65-F5344CB8AC3E}">
        <p14:creationId xmlns:p14="http://schemas.microsoft.com/office/powerpoint/2010/main" val="413945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F46736-B567-42EC-AF56-A8524CA63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3443" y="1"/>
            <a:ext cx="8495818" cy="685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13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988205" y="4326673"/>
            <a:ext cx="109281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72089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Divide 2-digit by 1-digit (3)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4705478" y="1956420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92500" lnSpcReduction="1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White Rose and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https://vimeo.com/494126561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272" y="3513712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240272" y="5748012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240272" y="5238790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 or click on the link below.   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913B61-88B9-4451-864F-049491CCA1AA}"/>
              </a:ext>
            </a:extLst>
          </p:cNvPr>
          <p:cNvSpPr txBox="1"/>
          <p:nvPr/>
        </p:nvSpPr>
        <p:spPr>
          <a:xfrm>
            <a:off x="2129883" y="2411623"/>
            <a:ext cx="5307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2">
                    <a:lumMod val="85000"/>
                    <a:lumOff val="1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https://youtu.be/zisXE4KlLAI</a:t>
            </a:r>
            <a:endParaRPr lang="en-GB" sz="32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B0DE62-1C45-47E9-A938-8085F4FD3EC5}"/>
              </a:ext>
            </a:extLst>
          </p:cNvPr>
          <p:cNvSpPr txBox="1"/>
          <p:nvPr/>
        </p:nvSpPr>
        <p:spPr>
          <a:xfrm>
            <a:off x="542261" y="263466"/>
            <a:ext cx="11121656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I would like you to create a sculpture using the plastic you have collected.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3E9B5F-827F-4FEC-B9CF-9055CCD3C1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4942" y="3120871"/>
            <a:ext cx="2331455" cy="34632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84C56F-075B-40D2-B0FB-177F5C9C216F}"/>
              </a:ext>
            </a:extLst>
          </p:cNvPr>
          <p:cNvSpPr txBox="1"/>
          <p:nvPr/>
        </p:nvSpPr>
        <p:spPr>
          <a:xfrm>
            <a:off x="1714534" y="930374"/>
            <a:ext cx="95666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main part of your sculpture needs to be plastic but you may      </a:t>
            </a:r>
          </a:p>
          <a:p>
            <a:r>
              <a:rPr lang="en-GB" sz="2800" dirty="0"/>
              <a:t>               use a few other materials if necessary. </a:t>
            </a:r>
          </a:p>
        </p:txBody>
      </p:sp>
      <p:pic>
        <p:nvPicPr>
          <p:cNvPr id="1026" name="Picture 2" descr="Image result for abstract plastic sculpture ks2">
            <a:extLst>
              <a:ext uri="{FF2B5EF4-FFF2-40B4-BE49-F238E27FC236}">
                <a16:creationId xmlns:a16="http://schemas.microsoft.com/office/drawing/2014/main" id="{1969BF2E-4DA0-4939-ACBB-F4233D85B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3" y="3523457"/>
            <a:ext cx="3048000" cy="269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01B2E6-9350-4DB8-A102-0E65FC510687}"/>
              </a:ext>
            </a:extLst>
          </p:cNvPr>
          <p:cNvSpPr txBox="1"/>
          <p:nvPr/>
        </p:nvSpPr>
        <p:spPr>
          <a:xfrm>
            <a:off x="4227217" y="3996227"/>
            <a:ext cx="4454111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800" dirty="0"/>
              <a:t> It can be abstract or a model of something.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644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ks2 plastic sculpture">
            <a:extLst>
              <a:ext uri="{FF2B5EF4-FFF2-40B4-BE49-F238E27FC236}">
                <a16:creationId xmlns:a16="http://schemas.microsoft.com/office/drawing/2014/main" id="{6413A900-059A-4644-90EF-A8D325538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594" y="735941"/>
            <a:ext cx="3264477" cy="435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ks2 plastic sculpture">
            <a:extLst>
              <a:ext uri="{FF2B5EF4-FFF2-40B4-BE49-F238E27FC236}">
                <a16:creationId xmlns:a16="http://schemas.microsoft.com/office/drawing/2014/main" id="{83DD472C-11D1-4FBD-8B9C-AD19ECA79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76" y="381000"/>
            <a:ext cx="3080850" cy="435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ks2 plastic sculpture">
            <a:extLst>
              <a:ext uri="{FF2B5EF4-FFF2-40B4-BE49-F238E27FC236}">
                <a16:creationId xmlns:a16="http://schemas.microsoft.com/office/drawing/2014/main" id="{C70FCDEB-8139-445C-BD98-C90156FA4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508" y="381000"/>
            <a:ext cx="2411804" cy="322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ks2 plastic sculpture">
            <a:extLst>
              <a:ext uri="{FF2B5EF4-FFF2-40B4-BE49-F238E27FC236}">
                <a16:creationId xmlns:a16="http://schemas.microsoft.com/office/drawing/2014/main" id="{D91EA0E9-F584-4F70-99F3-8DD18C470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226" y="3723764"/>
            <a:ext cx="4295326" cy="322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B704DBF1-83EC-4C51-817C-F4D051F6141D}"/>
              </a:ext>
            </a:extLst>
          </p:cNvPr>
          <p:cNvSpPr/>
          <p:nvPr/>
        </p:nvSpPr>
        <p:spPr>
          <a:xfrm>
            <a:off x="510363" y="4986670"/>
            <a:ext cx="2775097" cy="1584251"/>
          </a:xfrm>
          <a:prstGeom prst="wedgeEllipseCallout">
            <a:avLst>
              <a:gd name="adj1" fmla="val -63745"/>
              <a:gd name="adj2" fmla="val 6048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Some ideas to think about.</a:t>
            </a: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2C4B0801-3685-49A0-9D58-CE2B9B9558D3}"/>
              </a:ext>
            </a:extLst>
          </p:cNvPr>
          <p:cNvSpPr/>
          <p:nvPr/>
        </p:nvSpPr>
        <p:spPr>
          <a:xfrm>
            <a:off x="8431619" y="5209953"/>
            <a:ext cx="3444948" cy="1360968"/>
          </a:xfrm>
          <a:prstGeom prst="wedgeEllipseCallout">
            <a:avLst>
              <a:gd name="adj1" fmla="val 52315"/>
              <a:gd name="adj2" fmla="val 61719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Be creative!</a:t>
            </a:r>
          </a:p>
        </p:txBody>
      </p:sp>
    </p:spTree>
    <p:extLst>
      <p:ext uri="{BB962C8B-B14F-4D97-AF65-F5344CB8AC3E}">
        <p14:creationId xmlns:p14="http://schemas.microsoft.com/office/powerpoint/2010/main" val="32728989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BCDC208-AF7E-4FF2-9B7F-45F5EEFF301F}"/>
              </a:ext>
            </a:extLst>
          </p:cNvPr>
          <p:cNvSpPr txBox="1"/>
          <p:nvPr/>
        </p:nvSpPr>
        <p:spPr>
          <a:xfrm>
            <a:off x="2845996" y="331061"/>
            <a:ext cx="5380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Music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E4A661-6954-47F1-866F-73C44D703708}"/>
              </a:ext>
            </a:extLst>
          </p:cNvPr>
          <p:cNvSpPr txBox="1"/>
          <p:nvPr/>
        </p:nvSpPr>
        <p:spPr>
          <a:xfrm>
            <a:off x="1955808" y="1956525"/>
            <a:ext cx="811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https://classroom.thenational.academy/lessons/exploring-4-beats-in-a-bar-cgwk2t?activity=video&amp;step=1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D893A-329D-4123-AF6E-8B3D2CB56860}"/>
              </a:ext>
            </a:extLst>
          </p:cNvPr>
          <p:cNvSpPr txBox="1"/>
          <p:nvPr/>
        </p:nvSpPr>
        <p:spPr>
          <a:xfrm>
            <a:off x="3164249" y="1029663"/>
            <a:ext cx="45715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Click on the link below and follow the lesson  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lesson looks at clapping 4 beats in a bar.</a:t>
            </a:r>
          </a:p>
        </p:txBody>
      </p:sp>
      <p:pic>
        <p:nvPicPr>
          <p:cNvPr id="2050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2CC99BD6-3C60-4B3A-A85D-1D4DABB52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163" y="92474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E6F4EC16-6880-45F2-93CE-45397A0A5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98" y="32942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clapping beat">
            <a:extLst>
              <a:ext uri="{FF2B5EF4-FFF2-40B4-BE49-F238E27FC236}">
                <a16:creationId xmlns:a16="http://schemas.microsoft.com/office/drawing/2014/main" id="{46C4F680-0CFD-4C15-A7C0-7DC350254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721" y="3000736"/>
            <a:ext cx="3280558" cy="320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22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5E247-A740-4809-8E0B-39250A087704}"/>
              </a:ext>
            </a:extLst>
          </p:cNvPr>
          <p:cNvSpPr txBox="1"/>
          <p:nvPr/>
        </p:nvSpPr>
        <p:spPr>
          <a:xfrm>
            <a:off x="804672" y="338328"/>
            <a:ext cx="3877056" cy="2249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>
                <a:latin typeface="+mj-lt"/>
                <a:ea typeface="+mj-ea"/>
                <a:cs typeface="+mj-cs"/>
              </a:rPr>
              <a:t>Tomorrow, please could you have a sheet of paper (lined or blank) ready for our TEAMS meeting.</a:t>
            </a:r>
          </a:p>
        </p:txBody>
      </p:sp>
      <p:pic>
        <p:nvPicPr>
          <p:cNvPr id="1028" name="Picture 4" descr="Paper Clip Art Free Clipart Images 3 - Lined Paper Transparent Clipart -  Free Transparent PNG Clipart Images Download">
            <a:extLst>
              <a:ext uri="{FF2B5EF4-FFF2-40B4-BE49-F238E27FC236}">
                <a16:creationId xmlns:a16="http://schemas.microsoft.com/office/drawing/2014/main" id="{F02197BC-D7A0-49FA-AB63-C6DE9AD0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2448" y="676784"/>
            <a:ext cx="4450517" cy="343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E07D4FC2-2D7E-486C-867A-94D4C9BD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8221" y="4114809"/>
            <a:ext cx="2977031" cy="21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25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544</Words>
  <Application>Microsoft Office PowerPoint</Application>
  <PresentationFormat>Widescreen</PresentationFormat>
  <Paragraphs>111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1_Office Theme</vt:lpstr>
      <vt:lpstr>2_Office Theme</vt:lpstr>
      <vt:lpstr>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54</cp:revision>
  <dcterms:created xsi:type="dcterms:W3CDTF">2021-01-19T13:11:43Z</dcterms:created>
  <dcterms:modified xsi:type="dcterms:W3CDTF">2021-02-10T12:26:20Z</dcterms:modified>
</cp:coreProperties>
</file>