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0" r:id="rId3"/>
    <p:sldId id="27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assroom.thenational.academy/lessons/introducing-intermediate-balance-68rk2c?activity=video&amp;step=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T_0P5grVoy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242543" y="4209651"/>
            <a:ext cx="869100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workout, dance  or gymnastic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A2E93-ACC4-44C8-A62E-40A860D73A8B}"/>
              </a:ext>
            </a:extLst>
          </p:cNvPr>
          <p:cNvSpPr txBox="1"/>
          <p:nvPr/>
        </p:nvSpPr>
        <p:spPr>
          <a:xfrm>
            <a:off x="2819556" y="6154823"/>
            <a:ext cx="8621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https://classroom.thenational.academy/lessons/introducing-intermediate-balance-68rk2c?activity=video&amp;step=1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B3C4-3792-46B3-9E74-879FF2F6B569}"/>
              </a:ext>
            </a:extLst>
          </p:cNvPr>
          <p:cNvSpPr txBox="1"/>
          <p:nvPr/>
        </p:nvSpPr>
        <p:spPr>
          <a:xfrm>
            <a:off x="368135" y="380011"/>
            <a:ext cx="114240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Today we are going to follow the Oak Academy PE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lesson 4 is about  introducing intermediate balance.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make sure you are comfortably dressed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have a safe space to move in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follow the link and instructions below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FEF33-09C5-4FC4-A1A6-98DD460C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620" y="2959488"/>
            <a:ext cx="4059691" cy="31410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235463-8014-461E-89CB-4C49497F6E59}"/>
              </a:ext>
            </a:extLst>
          </p:cNvPr>
          <p:cNvSpPr txBox="1"/>
          <p:nvPr/>
        </p:nvSpPr>
        <p:spPr>
          <a:xfrm>
            <a:off x="10604809" y="168189"/>
            <a:ext cx="836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5.3.21</a:t>
            </a:r>
          </a:p>
        </p:txBody>
      </p:sp>
    </p:spTree>
    <p:extLst>
      <p:ext uri="{BB962C8B-B14F-4D97-AF65-F5344CB8AC3E}">
        <p14:creationId xmlns:p14="http://schemas.microsoft.com/office/powerpoint/2010/main" val="2845668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48352D-2FF3-42F0-9ED4-837F46D0A26B}"/>
              </a:ext>
            </a:extLst>
          </p:cNvPr>
          <p:cNvSpPr txBox="1"/>
          <p:nvPr/>
        </p:nvSpPr>
        <p:spPr>
          <a:xfrm>
            <a:off x="495068" y="112393"/>
            <a:ext cx="2850806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Cosmic Yoga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B8B5B0-70CE-4862-87B3-3E14D33281F2}"/>
              </a:ext>
            </a:extLst>
          </p:cNvPr>
          <p:cNvSpPr txBox="1"/>
          <p:nvPr/>
        </p:nvSpPr>
        <p:spPr>
          <a:xfrm>
            <a:off x="2348346" y="5826049"/>
            <a:ext cx="5424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https://www.youtube.com/watch?v=T_0P5grVoyg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DB29AB-3320-46EC-AFC6-B0603A0E4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128" y="3237895"/>
            <a:ext cx="4242923" cy="23089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C86C7B-5946-40B5-AA7C-C3CF7A52728A}"/>
              </a:ext>
            </a:extLst>
          </p:cNvPr>
          <p:cNvSpPr txBox="1"/>
          <p:nvPr/>
        </p:nvSpPr>
        <p:spPr>
          <a:xfrm>
            <a:off x="3479858" y="2589391"/>
            <a:ext cx="2422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Popcorn and the Pirates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D13B51-0CA3-48F6-8C6D-4B39CE49F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851" y="382586"/>
            <a:ext cx="1991096" cy="2186650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6D828270-3329-44F4-B569-883CA74D96DD}"/>
              </a:ext>
            </a:extLst>
          </p:cNvPr>
          <p:cNvSpPr/>
          <p:nvPr/>
        </p:nvSpPr>
        <p:spPr>
          <a:xfrm>
            <a:off x="5902424" y="177345"/>
            <a:ext cx="2810108" cy="1950985"/>
          </a:xfrm>
          <a:prstGeom prst="wedgeEllipseCallout">
            <a:avLst>
              <a:gd name="adj1" fmla="val 100787"/>
              <a:gd name="adj2" fmla="val 4953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Before starting make sure you are comfortably dressed and sitting in a quiet spot.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50A2A1-DCC0-4ACD-BFBE-868BF61D471B}"/>
              </a:ext>
            </a:extLst>
          </p:cNvPr>
          <p:cNvSpPr txBox="1"/>
          <p:nvPr/>
        </p:nvSpPr>
        <p:spPr>
          <a:xfrm>
            <a:off x="10001412" y="0"/>
            <a:ext cx="1160959" cy="382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5.3.21</a:t>
            </a:r>
          </a:p>
        </p:txBody>
      </p:sp>
    </p:spTree>
    <p:extLst>
      <p:ext uri="{BB962C8B-B14F-4D97-AF65-F5344CB8AC3E}">
        <p14:creationId xmlns:p14="http://schemas.microsoft.com/office/powerpoint/2010/main" val="965560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162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19</cp:revision>
  <dcterms:created xsi:type="dcterms:W3CDTF">2021-01-07T13:26:19Z</dcterms:created>
  <dcterms:modified xsi:type="dcterms:W3CDTF">2021-02-23T12:17:29Z</dcterms:modified>
</cp:coreProperties>
</file>