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6" r:id="rId2"/>
  </p:sldMasterIdLst>
  <p:sldIdLst>
    <p:sldId id="256" r:id="rId3"/>
    <p:sldId id="257" r:id="rId4"/>
    <p:sldId id="292" r:id="rId5"/>
    <p:sldId id="278" r:id="rId6"/>
    <p:sldId id="269" r:id="rId7"/>
    <p:sldId id="264" r:id="rId8"/>
    <p:sldId id="289" r:id="rId9"/>
    <p:sldId id="270" r:id="rId10"/>
    <p:sldId id="276" r:id="rId11"/>
    <p:sldId id="291" r:id="rId12"/>
    <p:sldId id="277" r:id="rId13"/>
    <p:sldId id="26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024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8721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00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029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9814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7800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8933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9823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2333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325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819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833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ictgames.com/mobilePage/lcwc/index.html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89845622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programmes/p02mwdxf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bbc.co.uk/bitesize/clips/z434wmn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795332"/>
              </p:ext>
            </p:extLst>
          </p:nvPr>
        </p:nvGraphicFramePr>
        <p:xfrm>
          <a:off x="500136" y="475349"/>
          <a:ext cx="10217427" cy="5223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7444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3077737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152941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GB" sz="1600" dirty="0"/>
                        <a:t>Maths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White Rose </a:t>
                      </a:r>
                    </a:p>
                    <a:p>
                      <a:r>
                        <a:rPr lang="en-GB" sz="1600" dirty="0"/>
                        <a:t>Year 3 Spring Block</a:t>
                      </a:r>
                    </a:p>
                    <a:p>
                      <a:r>
                        <a:rPr lang="en-GB" sz="1600" dirty="0"/>
                        <a:t>Multiplication and Division Week 2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 Divide2-digit by 1-digit(2)  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White Rose Teaching Video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Related worksheets in today’s folder 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Twinkle Go!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Times Tables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Use your login to access the games. </a:t>
                      </a:r>
                      <a:r>
                        <a:rPr lang="en-US" sz="16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273325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sz="1600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National Curriculum 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‘ eight’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Worksheet is in the today’s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High Frequency </a:t>
                      </a:r>
                    </a:p>
                    <a:p>
                      <a:r>
                        <a:rPr lang="en-US" sz="1600" dirty="0"/>
                        <a:t>Spelling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Look/ Cover/ Write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5 High Frequency Words to learn for the week.</a:t>
                      </a:r>
                    </a:p>
                    <a:p>
                      <a:r>
                        <a:rPr lang="en-US" sz="1600" dirty="0"/>
                        <a:t>        Sheet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552482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6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 Comprehension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  Greta Thunberg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Question sheet and </a:t>
                      </a:r>
                    </a:p>
                    <a:p>
                      <a:r>
                        <a:rPr lang="en-US" sz="1600" dirty="0"/>
                        <a:t>Text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sz="1600" dirty="0"/>
                        <a:t>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Islam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 What is Ramadan?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/>
                        <a:t>Video links to watch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/>
                        <a:t>Twinkle Go resources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/>
                        <a:t>Activity sheet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sz="1600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Rev Julie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 link can be found in the</a:t>
                      </a:r>
                    </a:p>
                    <a:p>
                      <a:r>
                        <a:rPr lang="en-US" sz="1600" dirty="0"/>
                        <a:t>Whole School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</a:t>
            </a:r>
            <a:r>
              <a:rPr lang="en-GB" b="1" dirty="0"/>
              <a:t>Monday 8th February 2021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2F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024BD8-34D6-4FBC-871F-51CB75D2F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8785" y="564832"/>
            <a:ext cx="9052028" cy="5813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767F3DC-AB5D-44C2-AABC-9B319D87EF6C}"/>
              </a:ext>
            </a:extLst>
          </p:cNvPr>
          <p:cNvSpPr txBox="1"/>
          <p:nvPr/>
        </p:nvSpPr>
        <p:spPr>
          <a:xfrm>
            <a:off x="4438185" y="225436"/>
            <a:ext cx="1137424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SPELLING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761063-A9AE-4D06-B528-EA21DEE7D4E2}"/>
              </a:ext>
            </a:extLst>
          </p:cNvPr>
          <p:cNvSpPr txBox="1"/>
          <p:nvPr/>
        </p:nvSpPr>
        <p:spPr>
          <a:xfrm>
            <a:off x="2539689" y="6182680"/>
            <a:ext cx="5701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 http://www.ictgames.com/mobilePage/lcwc/index.html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25A550-3DD9-4947-9476-66345CE88AAA}"/>
              </a:ext>
            </a:extLst>
          </p:cNvPr>
          <p:cNvSpPr txBox="1"/>
          <p:nvPr/>
        </p:nvSpPr>
        <p:spPr>
          <a:xfrm>
            <a:off x="2461631" y="5564678"/>
            <a:ext cx="6227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</a:t>
            </a:r>
            <a:r>
              <a:rPr lang="en-GB" u="sng" dirty="0"/>
              <a:t>Interactive Spelling Game</a:t>
            </a:r>
          </a:p>
          <a:p>
            <a:r>
              <a:rPr lang="en-GB" dirty="0"/>
              <a:t>National Curriculum Words and Words with Spelling Patterns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8A9419-F754-4023-9134-724B5FE689E2}"/>
              </a:ext>
            </a:extLst>
          </p:cNvPr>
          <p:cNvSpPr txBox="1"/>
          <p:nvPr/>
        </p:nvSpPr>
        <p:spPr>
          <a:xfrm>
            <a:off x="414453" y="706682"/>
            <a:ext cx="113630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Every Monday I will be setting </a:t>
            </a:r>
            <a:r>
              <a:rPr lang="en-GB" b="1" dirty="0"/>
              <a:t>5 High Frequency Spelling </a:t>
            </a:r>
            <a:r>
              <a:rPr lang="en-GB" dirty="0"/>
              <a:t>Words for you to learn to spell.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They are separate to the National Curriculum words, are words that we use often and </a:t>
            </a:r>
            <a:r>
              <a:rPr lang="en-GB" b="1" dirty="0"/>
              <a:t>MUST</a:t>
            </a:r>
            <a:r>
              <a:rPr lang="en-GB" dirty="0"/>
              <a:t> know how to spell.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I will include some in our weekly dictation and they will be part of our quiz on  a Friday.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There is a </a:t>
            </a:r>
            <a:r>
              <a:rPr lang="en-GB" b="1" dirty="0"/>
              <a:t>‘Look, Cover, Write’  </a:t>
            </a:r>
            <a:r>
              <a:rPr lang="en-GB" dirty="0"/>
              <a:t>check sheet to help you learn theses words.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47AD429-D28D-4BEF-B62B-8E8A8F45B5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1255" y="2001544"/>
            <a:ext cx="7277928" cy="3527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191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DA1A2E9-63FE-408D-A803-8E306ECAB4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3970" y="450221"/>
            <a:ext cx="6715972" cy="3918123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7B4D86-31A0-4090-9D17-11C35C2A523E}"/>
              </a:ext>
            </a:extLst>
          </p:cNvPr>
          <p:cNvSpPr txBox="1"/>
          <p:nvPr/>
        </p:nvSpPr>
        <p:spPr>
          <a:xfrm>
            <a:off x="5822553" y="472373"/>
            <a:ext cx="5626099" cy="26238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Comprehension: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Greta Thunberg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E9F90C-C163-435B-9A68-D15C92D1C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9112" y="4521269"/>
            <a:ext cx="4442445" cy="1886509"/>
          </a:xfrm>
          <a:prstGeom prst="rect">
            <a:avLst/>
          </a:prstGeom>
          <a:solidFill>
            <a:srgbClr val="7F7F7F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A882A9F-F4E9-4E23-8F0B-20B5DF42E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14487" y="4521270"/>
            <a:ext cx="2115455" cy="1890204"/>
          </a:xfrm>
          <a:prstGeom prst="rect">
            <a:avLst/>
          </a:prstGeom>
          <a:solidFill>
            <a:srgbClr val="4D5742">
              <a:alpha val="95000"/>
            </a:srgbClr>
          </a:solidFill>
          <a:ln w="25400">
            <a:solidFill>
              <a:srgbClr val="4D5742">
                <a:alpha val="9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FA4BD7-9435-4C3D-8BCD-A6C71855A742}"/>
              </a:ext>
            </a:extLst>
          </p:cNvPr>
          <p:cNvSpPr txBox="1"/>
          <p:nvPr/>
        </p:nvSpPr>
        <p:spPr>
          <a:xfrm>
            <a:off x="5301855" y="4770120"/>
            <a:ext cx="3870960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Ask an adult to discuss the questions with you if you are  not feeling confident</a:t>
            </a:r>
            <a:r>
              <a:rPr lang="en-GB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D3C4B6-4D5C-42FF-ABA9-9491A2450790}"/>
              </a:ext>
            </a:extLst>
          </p:cNvPr>
          <p:cNvSpPr txBox="1"/>
          <p:nvPr/>
        </p:nvSpPr>
        <p:spPr>
          <a:xfrm>
            <a:off x="9768840" y="4770120"/>
            <a:ext cx="18440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Either answer on the printed sheet or lined paper in full sentences where necessary.</a:t>
            </a:r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BD94DD60-1798-4EEF-B0A8-81C0D44A1226}"/>
              </a:ext>
            </a:extLst>
          </p:cNvPr>
          <p:cNvSpPr/>
          <p:nvPr/>
        </p:nvSpPr>
        <p:spPr>
          <a:xfrm>
            <a:off x="261257" y="4940135"/>
            <a:ext cx="4073237" cy="1307313"/>
          </a:xfrm>
          <a:prstGeom prst="wedgeEllipseCallout">
            <a:avLst>
              <a:gd name="adj1" fmla="val -52316"/>
              <a:gd name="adj2" fmla="val -58819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You will find different levels of the reading comprehension in the folder. </a:t>
            </a:r>
          </a:p>
        </p:txBody>
      </p:sp>
      <p:pic>
        <p:nvPicPr>
          <p:cNvPr id="1026" name="Picture 2" descr="Image result for greta thunberg">
            <a:extLst>
              <a:ext uri="{FF2B5EF4-FFF2-40B4-BE49-F238E27FC236}">
                <a16:creationId xmlns:a16="http://schemas.microsoft.com/office/drawing/2014/main" id="{44A3A967-796F-4B8D-A0DF-7E1729B19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4619" y="2502165"/>
            <a:ext cx="2554034" cy="1824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greta thunberg">
            <a:extLst>
              <a:ext uri="{FF2B5EF4-FFF2-40B4-BE49-F238E27FC236}">
                <a16:creationId xmlns:a16="http://schemas.microsoft.com/office/drawing/2014/main" id="{974728EF-A23C-49CB-89BF-E05DF37A3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178" y="2475496"/>
            <a:ext cx="2464160" cy="185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412DE2A-5C3B-4B4E-94EB-28BCB90137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979" y="150428"/>
            <a:ext cx="3318855" cy="4517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088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Math’s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3313277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                                 </a:t>
            </a:r>
            <a:r>
              <a:rPr lang="en-US" sz="33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Maths</a:t>
            </a: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: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2200" b="1" i="0" dirty="0">
                <a:solidFill>
                  <a:srgbClr val="FFFF00"/>
                </a:solidFill>
                <a:effectLst/>
                <a:latin typeface="WRM"/>
              </a:rPr>
              <a:t>Divide 2-digit by 1-digit (2)</a:t>
            </a:r>
            <a:endParaRPr lang="en-US" sz="2200" b="1" kern="1200" dirty="0">
              <a:solidFill>
                <a:srgbClr val="FFFF00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200" dirty="0"/>
              <a:t>Follow this link to the White Rose website to watch the video clip and pause to complete the activities. Have paper, a pencil and rubber ready to jot down your answers.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2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 fontScale="92500" lnSpcReduction="10000"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GB" sz="2400" dirty="0"/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GB" sz="2400" dirty="0"/>
              <a:t>  Although there are no White Rose sheets you will find related worksheets in the math’s folder on the Kingsland Website.   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53C210-7EE5-4527-B95B-C04E4A6D2BAB}"/>
              </a:ext>
            </a:extLst>
          </p:cNvPr>
          <p:cNvSpPr txBox="1"/>
          <p:nvPr/>
        </p:nvSpPr>
        <p:spPr>
          <a:xfrm>
            <a:off x="4930588" y="3442755"/>
            <a:ext cx="6012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https://vimeo.com/489845622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8977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9932" y="3124423"/>
            <a:ext cx="3992136" cy="212653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4498298" y="5827060"/>
            <a:ext cx="5255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Use your login details to access the games.</a:t>
            </a:r>
          </a:p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PINCODE: VD0158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4498298" y="5302228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62812B-6D94-4953-868A-B44ED8F99E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502" y="602808"/>
            <a:ext cx="1971605" cy="158093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78CAAE-1678-43C9-928C-D6838D0463E5}"/>
              </a:ext>
            </a:extLst>
          </p:cNvPr>
          <p:cNvSpPr txBox="1"/>
          <p:nvPr/>
        </p:nvSpPr>
        <p:spPr>
          <a:xfrm>
            <a:off x="3287119" y="561562"/>
            <a:ext cx="7754587" cy="523220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What is Ramadan and why do Muslims fast?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75C5D0-5866-4E6E-A689-F16A14AA12CC}"/>
              </a:ext>
            </a:extLst>
          </p:cNvPr>
          <p:cNvSpPr txBox="1"/>
          <p:nvPr/>
        </p:nvSpPr>
        <p:spPr>
          <a:xfrm>
            <a:off x="3171596" y="1192783"/>
            <a:ext cx="7870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Below are two video clips to watch as well as  PPTs and activities in the ‘Tinkle Go’ folder you could choose from.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25801C-A1DE-492C-87C6-7D8153ED3003}"/>
              </a:ext>
            </a:extLst>
          </p:cNvPr>
          <p:cNvSpPr txBox="1"/>
          <p:nvPr/>
        </p:nvSpPr>
        <p:spPr>
          <a:xfrm>
            <a:off x="646802" y="4845374"/>
            <a:ext cx="6916247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If you login in to </a:t>
            </a:r>
            <a:r>
              <a:rPr lang="en-GB" dirty="0">
                <a:solidFill>
                  <a:srgbClr val="0070C0"/>
                </a:solidFill>
              </a:rPr>
              <a:t>Twinkle Go</a:t>
            </a:r>
            <a:r>
              <a:rPr lang="en-GB" dirty="0"/>
              <a:t>, you will find:   information PPT</a:t>
            </a:r>
          </a:p>
          <a:p>
            <a:r>
              <a:rPr lang="en-GB" dirty="0"/>
              <a:t>                                                                             wordsearch</a:t>
            </a:r>
          </a:p>
          <a:p>
            <a:r>
              <a:rPr lang="en-GB" dirty="0"/>
              <a:t>                                                                             interactive comprehension   </a:t>
            </a:r>
          </a:p>
          <a:p>
            <a:r>
              <a:rPr lang="en-GB" dirty="0"/>
              <a:t>                                                                             audio book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F58D72A-C576-4D04-A7FC-F4E1C579496D}"/>
              </a:ext>
            </a:extLst>
          </p:cNvPr>
          <p:cNvSpPr txBox="1"/>
          <p:nvPr/>
        </p:nvSpPr>
        <p:spPr>
          <a:xfrm>
            <a:off x="8040061" y="5045428"/>
            <a:ext cx="2553629" cy="80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Twinkle Go-PIN:</a:t>
            </a:r>
          </a:p>
          <a:p>
            <a:r>
              <a:rPr lang="en-GB" dirty="0">
                <a:solidFill>
                  <a:srgbClr val="0070C0"/>
                </a:solidFill>
              </a:rPr>
              <a:t>        </a:t>
            </a:r>
            <a:r>
              <a:rPr lang="en-GB" sz="2800" dirty="0"/>
              <a:t>Y14726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AD07E6-265E-4C74-AFFC-BE569AE64BAE}"/>
              </a:ext>
            </a:extLst>
          </p:cNvPr>
          <p:cNvSpPr txBox="1"/>
          <p:nvPr/>
        </p:nvSpPr>
        <p:spPr>
          <a:xfrm>
            <a:off x="3171596" y="2269575"/>
            <a:ext cx="52574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What is Ramadan</a:t>
            </a:r>
          </a:p>
          <a:p>
            <a:r>
              <a:rPr lang="en-GB" dirty="0">
                <a:solidFill>
                  <a:srgbClr val="0563C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https://www.bbc.co.uk/programmes/p02mwdxf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DB6137-FC7F-4582-9468-76B349EAE06A}"/>
              </a:ext>
            </a:extLst>
          </p:cNvPr>
          <p:cNvSpPr txBox="1"/>
          <p:nvPr/>
        </p:nvSpPr>
        <p:spPr>
          <a:xfrm>
            <a:off x="3171596" y="3062239"/>
            <a:ext cx="49266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Why Muslims Fast:</a:t>
            </a:r>
          </a:p>
          <a:p>
            <a:r>
              <a:rPr lang="en-GB" dirty="0">
                <a:hlinkClick r:id="rId4"/>
              </a:rPr>
              <a:t>https://www.bbc.co.uk/bitesize/clips/z434wmn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1587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7C052ED-D497-4244-BDE7-15E9AF4A2F70}"/>
              </a:ext>
            </a:extLst>
          </p:cNvPr>
          <p:cNvSpPr txBox="1"/>
          <p:nvPr/>
        </p:nvSpPr>
        <p:spPr>
          <a:xfrm>
            <a:off x="825191" y="925551"/>
            <a:ext cx="1088979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7030A0"/>
                </a:solidFill>
              </a:rPr>
              <a:t>After you have watched the video clips and accessed the resources, complete the following activities:</a:t>
            </a:r>
          </a:p>
          <a:p>
            <a:endParaRPr lang="en-GB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Follow the instructions to make a Ramadan Lantern or a Ramadan Moon and Star symbol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Complete the worksheet in the folder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58487C-A265-4142-896D-1BAA67E87C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9749" y="2632926"/>
            <a:ext cx="2371725" cy="30861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FAD5EB5-C2AF-461D-88A1-99FAD499D8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8901" y="2480526"/>
            <a:ext cx="1590675" cy="32385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A0E0DCD-61AB-489C-B5F7-7569C92D0C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5771" y="2460197"/>
            <a:ext cx="2745241" cy="359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8396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Follow the link for Today’s Worship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In the Whole School Folder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647</Words>
  <Application>Microsoft Office PowerPoint</Application>
  <PresentationFormat>Widescreen</PresentationFormat>
  <Paragraphs>103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Abadi</vt:lpstr>
      <vt:lpstr>Arial</vt:lpstr>
      <vt:lpstr>Calibri</vt:lpstr>
      <vt:lpstr>Calibri Light</vt:lpstr>
      <vt:lpstr>Lato</vt:lpstr>
      <vt:lpstr>Wingdings</vt:lpstr>
      <vt:lpstr>WRM</vt:lpstr>
      <vt:lpstr>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26</cp:revision>
  <dcterms:created xsi:type="dcterms:W3CDTF">2021-01-31T09:41:36Z</dcterms:created>
  <dcterms:modified xsi:type="dcterms:W3CDTF">2021-02-07T14:33:13Z</dcterms:modified>
</cp:coreProperties>
</file>