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2" r:id="rId15"/>
    <p:sldId id="269" r:id="rId16"/>
    <p:sldId id="270" r:id="rId17"/>
    <p:sldId id="271" r:id="rId18"/>
    <p:sldId id="273" r:id="rId19"/>
    <p:sldId id="274" r:id="rId20"/>
    <p:sldId id="275" r:id="rId21"/>
    <p:sldId id="276" r:id="rId22"/>
    <p:sldId id="27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8CC22F5-3FC6-4DCD-AFB7-37ADC075B858}"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1B4B34-E09A-4BCF-9E8F-F48A37C56C82}" type="slidenum">
              <a:rPr lang="en-GB" smtClean="0"/>
              <a:t>‹#›</a:t>
            </a:fld>
            <a:endParaRPr lang="en-GB"/>
          </a:p>
        </p:txBody>
      </p:sp>
    </p:spTree>
    <p:extLst>
      <p:ext uri="{BB962C8B-B14F-4D97-AF65-F5344CB8AC3E}">
        <p14:creationId xmlns:p14="http://schemas.microsoft.com/office/powerpoint/2010/main" val="2855085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8CC22F5-3FC6-4DCD-AFB7-37ADC075B858}"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1B4B34-E09A-4BCF-9E8F-F48A37C56C82}" type="slidenum">
              <a:rPr lang="en-GB" smtClean="0"/>
              <a:t>‹#›</a:t>
            </a:fld>
            <a:endParaRPr lang="en-GB"/>
          </a:p>
        </p:txBody>
      </p:sp>
    </p:spTree>
    <p:extLst>
      <p:ext uri="{BB962C8B-B14F-4D97-AF65-F5344CB8AC3E}">
        <p14:creationId xmlns:p14="http://schemas.microsoft.com/office/powerpoint/2010/main" val="3765372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8CC22F5-3FC6-4DCD-AFB7-37ADC075B858}"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1B4B34-E09A-4BCF-9E8F-F48A37C56C82}" type="slidenum">
              <a:rPr lang="en-GB" smtClean="0"/>
              <a:t>‹#›</a:t>
            </a:fld>
            <a:endParaRPr lang="en-GB"/>
          </a:p>
        </p:txBody>
      </p:sp>
    </p:spTree>
    <p:extLst>
      <p:ext uri="{BB962C8B-B14F-4D97-AF65-F5344CB8AC3E}">
        <p14:creationId xmlns:p14="http://schemas.microsoft.com/office/powerpoint/2010/main" val="999226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8CC22F5-3FC6-4DCD-AFB7-37ADC075B858}"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1B4B34-E09A-4BCF-9E8F-F48A37C56C82}" type="slidenum">
              <a:rPr lang="en-GB" smtClean="0"/>
              <a:t>‹#›</a:t>
            </a:fld>
            <a:endParaRPr lang="en-GB"/>
          </a:p>
        </p:txBody>
      </p:sp>
    </p:spTree>
    <p:extLst>
      <p:ext uri="{BB962C8B-B14F-4D97-AF65-F5344CB8AC3E}">
        <p14:creationId xmlns:p14="http://schemas.microsoft.com/office/powerpoint/2010/main" val="1041944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8CC22F5-3FC6-4DCD-AFB7-37ADC075B858}" type="datetimeFigureOut">
              <a:rPr lang="en-GB" smtClean="0"/>
              <a:t>28/01/2021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1B4B34-E09A-4BCF-9E8F-F48A37C56C82}" type="slidenum">
              <a:rPr lang="en-GB" smtClean="0"/>
              <a:t>‹#›</a:t>
            </a:fld>
            <a:endParaRPr lang="en-GB"/>
          </a:p>
        </p:txBody>
      </p:sp>
    </p:spTree>
    <p:extLst>
      <p:ext uri="{BB962C8B-B14F-4D97-AF65-F5344CB8AC3E}">
        <p14:creationId xmlns:p14="http://schemas.microsoft.com/office/powerpoint/2010/main" val="2347669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8CC22F5-3FC6-4DCD-AFB7-37ADC075B858}" type="datetimeFigureOut">
              <a:rPr lang="en-GB" smtClean="0"/>
              <a:t>28/01/2021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1B4B34-E09A-4BCF-9E8F-F48A37C56C82}" type="slidenum">
              <a:rPr lang="en-GB" smtClean="0"/>
              <a:t>‹#›</a:t>
            </a:fld>
            <a:endParaRPr lang="en-GB"/>
          </a:p>
        </p:txBody>
      </p:sp>
    </p:spTree>
    <p:extLst>
      <p:ext uri="{BB962C8B-B14F-4D97-AF65-F5344CB8AC3E}">
        <p14:creationId xmlns:p14="http://schemas.microsoft.com/office/powerpoint/2010/main" val="3893192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CC22F5-3FC6-4DCD-AFB7-37ADC075B858}" type="datetimeFigureOut">
              <a:rPr lang="en-GB" smtClean="0"/>
              <a:t>28/01/2021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1B4B34-E09A-4BCF-9E8F-F48A37C56C82}" type="slidenum">
              <a:rPr lang="en-GB" smtClean="0"/>
              <a:t>‹#›</a:t>
            </a:fld>
            <a:endParaRPr lang="en-GB"/>
          </a:p>
        </p:txBody>
      </p:sp>
    </p:spTree>
    <p:extLst>
      <p:ext uri="{BB962C8B-B14F-4D97-AF65-F5344CB8AC3E}">
        <p14:creationId xmlns:p14="http://schemas.microsoft.com/office/powerpoint/2010/main" val="623877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8CC22F5-3FC6-4DCD-AFB7-37ADC075B858}"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1B4B34-E09A-4BCF-9E8F-F48A37C56C82}" type="slidenum">
              <a:rPr lang="en-GB" smtClean="0"/>
              <a:t>‹#›</a:t>
            </a:fld>
            <a:endParaRPr lang="en-GB"/>
          </a:p>
        </p:txBody>
      </p:sp>
    </p:spTree>
    <p:extLst>
      <p:ext uri="{BB962C8B-B14F-4D97-AF65-F5344CB8AC3E}">
        <p14:creationId xmlns:p14="http://schemas.microsoft.com/office/powerpoint/2010/main" val="833801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8CC22F5-3FC6-4DCD-AFB7-37ADC075B858}"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1B4B34-E09A-4BCF-9E8F-F48A37C56C82}" type="slidenum">
              <a:rPr lang="en-GB" smtClean="0"/>
              <a:t>‹#›</a:t>
            </a:fld>
            <a:endParaRPr lang="en-GB"/>
          </a:p>
        </p:txBody>
      </p:sp>
    </p:spTree>
    <p:extLst>
      <p:ext uri="{BB962C8B-B14F-4D97-AF65-F5344CB8AC3E}">
        <p14:creationId xmlns:p14="http://schemas.microsoft.com/office/powerpoint/2010/main" val="1650247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8CC22F5-3FC6-4DCD-AFB7-37ADC075B858}"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1B4B34-E09A-4BCF-9E8F-F48A37C56C82}" type="slidenum">
              <a:rPr lang="en-GB" smtClean="0"/>
              <a:t>‹#›</a:t>
            </a:fld>
            <a:endParaRPr lang="en-GB"/>
          </a:p>
        </p:txBody>
      </p:sp>
    </p:spTree>
    <p:extLst>
      <p:ext uri="{BB962C8B-B14F-4D97-AF65-F5344CB8AC3E}">
        <p14:creationId xmlns:p14="http://schemas.microsoft.com/office/powerpoint/2010/main" val="12106336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8CC22F5-3FC6-4DCD-AFB7-37ADC075B858}"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1B4B34-E09A-4BCF-9E8F-F48A37C56C82}" type="slidenum">
              <a:rPr lang="en-GB" smtClean="0"/>
              <a:t>‹#›</a:t>
            </a:fld>
            <a:endParaRPr lang="en-GB"/>
          </a:p>
        </p:txBody>
      </p:sp>
    </p:spTree>
    <p:extLst>
      <p:ext uri="{BB962C8B-B14F-4D97-AF65-F5344CB8AC3E}">
        <p14:creationId xmlns:p14="http://schemas.microsoft.com/office/powerpoint/2010/main" val="4058616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CC22F5-3FC6-4DCD-AFB7-37ADC075B858}" type="datetimeFigureOut">
              <a:rPr lang="en-GB" smtClean="0"/>
              <a:t>28/01/2021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1B4B34-E09A-4BCF-9E8F-F48A37C56C82}" type="slidenum">
              <a:rPr lang="en-GB" smtClean="0"/>
              <a:t>‹#›</a:t>
            </a:fld>
            <a:endParaRPr lang="en-GB"/>
          </a:p>
        </p:txBody>
      </p:sp>
    </p:spTree>
    <p:extLst>
      <p:ext uri="{BB962C8B-B14F-4D97-AF65-F5344CB8AC3E}">
        <p14:creationId xmlns:p14="http://schemas.microsoft.com/office/powerpoint/2010/main" val="1059729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62144" y="0"/>
            <a:ext cx="9067712" cy="6858000"/>
          </a:xfrm>
          <a:prstGeom prst="rect">
            <a:avLst/>
          </a:prstGeom>
        </p:spPr>
      </p:pic>
    </p:spTree>
    <p:extLst>
      <p:ext uri="{BB962C8B-B14F-4D97-AF65-F5344CB8AC3E}">
        <p14:creationId xmlns:p14="http://schemas.microsoft.com/office/powerpoint/2010/main" val="184628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12542" y="0"/>
            <a:ext cx="8966915" cy="6858000"/>
          </a:xfrm>
          <a:prstGeom prst="rect">
            <a:avLst/>
          </a:prstGeom>
        </p:spPr>
      </p:pic>
    </p:spTree>
    <p:extLst>
      <p:ext uri="{BB962C8B-B14F-4D97-AF65-F5344CB8AC3E}">
        <p14:creationId xmlns:p14="http://schemas.microsoft.com/office/powerpoint/2010/main" val="1708820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19329" y="0"/>
            <a:ext cx="9353341" cy="6858000"/>
          </a:xfrm>
          <a:prstGeom prst="rect">
            <a:avLst/>
          </a:prstGeom>
        </p:spPr>
      </p:pic>
    </p:spTree>
    <p:extLst>
      <p:ext uri="{BB962C8B-B14F-4D97-AF65-F5344CB8AC3E}">
        <p14:creationId xmlns:p14="http://schemas.microsoft.com/office/powerpoint/2010/main" val="35627812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82771" y="0"/>
            <a:ext cx="8426457" cy="6858000"/>
          </a:xfrm>
          <a:prstGeom prst="rect">
            <a:avLst/>
          </a:prstGeom>
        </p:spPr>
      </p:pic>
    </p:spTree>
    <p:extLst>
      <p:ext uri="{BB962C8B-B14F-4D97-AF65-F5344CB8AC3E}">
        <p14:creationId xmlns:p14="http://schemas.microsoft.com/office/powerpoint/2010/main" val="931062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90773" y="0"/>
            <a:ext cx="9010454" cy="6858000"/>
          </a:xfrm>
          <a:prstGeom prst="rect">
            <a:avLst/>
          </a:prstGeom>
        </p:spPr>
      </p:pic>
    </p:spTree>
    <p:extLst>
      <p:ext uri="{BB962C8B-B14F-4D97-AF65-F5344CB8AC3E}">
        <p14:creationId xmlns:p14="http://schemas.microsoft.com/office/powerpoint/2010/main" val="2207910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37902" y="0"/>
            <a:ext cx="8916195" cy="6858000"/>
          </a:xfrm>
          <a:prstGeom prst="rect">
            <a:avLst/>
          </a:prstGeom>
        </p:spPr>
      </p:pic>
    </p:spTree>
    <p:extLst>
      <p:ext uri="{BB962C8B-B14F-4D97-AF65-F5344CB8AC3E}">
        <p14:creationId xmlns:p14="http://schemas.microsoft.com/office/powerpoint/2010/main" val="9926204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46360" y="0"/>
            <a:ext cx="9099280" cy="6858000"/>
          </a:xfrm>
          <a:prstGeom prst="rect">
            <a:avLst/>
          </a:prstGeom>
        </p:spPr>
      </p:pic>
    </p:spTree>
    <p:extLst>
      <p:ext uri="{BB962C8B-B14F-4D97-AF65-F5344CB8AC3E}">
        <p14:creationId xmlns:p14="http://schemas.microsoft.com/office/powerpoint/2010/main" val="595007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07055" y="0"/>
            <a:ext cx="8977889" cy="6858000"/>
          </a:xfrm>
          <a:prstGeom prst="rect">
            <a:avLst/>
          </a:prstGeom>
        </p:spPr>
      </p:pic>
    </p:spTree>
    <p:extLst>
      <p:ext uri="{BB962C8B-B14F-4D97-AF65-F5344CB8AC3E}">
        <p14:creationId xmlns:p14="http://schemas.microsoft.com/office/powerpoint/2010/main" val="33950946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82942" y="0"/>
            <a:ext cx="9226116" cy="6858000"/>
          </a:xfrm>
          <a:prstGeom prst="rect">
            <a:avLst/>
          </a:prstGeom>
        </p:spPr>
      </p:pic>
    </p:spTree>
    <p:extLst>
      <p:ext uri="{BB962C8B-B14F-4D97-AF65-F5344CB8AC3E}">
        <p14:creationId xmlns:p14="http://schemas.microsoft.com/office/powerpoint/2010/main" val="4020932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78653" y="0"/>
            <a:ext cx="9234693" cy="6858000"/>
          </a:xfrm>
          <a:prstGeom prst="rect">
            <a:avLst/>
          </a:prstGeom>
        </p:spPr>
      </p:pic>
    </p:spTree>
    <p:extLst>
      <p:ext uri="{BB962C8B-B14F-4D97-AF65-F5344CB8AC3E}">
        <p14:creationId xmlns:p14="http://schemas.microsoft.com/office/powerpoint/2010/main" val="8922353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63414" y="0"/>
            <a:ext cx="9065172" cy="6858000"/>
          </a:xfrm>
          <a:prstGeom prst="rect">
            <a:avLst/>
          </a:prstGeom>
        </p:spPr>
      </p:pic>
    </p:spTree>
    <p:extLst>
      <p:ext uri="{BB962C8B-B14F-4D97-AF65-F5344CB8AC3E}">
        <p14:creationId xmlns:p14="http://schemas.microsoft.com/office/powerpoint/2010/main" val="3814272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59595" y="0"/>
            <a:ext cx="9072810" cy="6858000"/>
          </a:xfrm>
          <a:prstGeom prst="rect">
            <a:avLst/>
          </a:prstGeom>
        </p:spPr>
      </p:pic>
    </p:spTree>
    <p:extLst>
      <p:ext uri="{BB962C8B-B14F-4D97-AF65-F5344CB8AC3E}">
        <p14:creationId xmlns:p14="http://schemas.microsoft.com/office/powerpoint/2010/main" val="14166451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10800000">
            <a:off x="1517438" y="0"/>
            <a:ext cx="9157123" cy="6858000"/>
          </a:xfrm>
          <a:prstGeom prst="rect">
            <a:avLst/>
          </a:prstGeom>
        </p:spPr>
      </p:pic>
    </p:spTree>
    <p:extLst>
      <p:ext uri="{BB962C8B-B14F-4D97-AF65-F5344CB8AC3E}">
        <p14:creationId xmlns:p14="http://schemas.microsoft.com/office/powerpoint/2010/main" val="30624246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6035" y="0"/>
            <a:ext cx="9159930" cy="6858000"/>
          </a:xfrm>
          <a:prstGeom prst="rect">
            <a:avLst/>
          </a:prstGeom>
        </p:spPr>
      </p:pic>
    </p:spTree>
    <p:extLst>
      <p:ext uri="{BB962C8B-B14F-4D97-AF65-F5344CB8AC3E}">
        <p14:creationId xmlns:p14="http://schemas.microsoft.com/office/powerpoint/2010/main" val="811845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84995" y="0"/>
            <a:ext cx="9022009" cy="6858000"/>
          </a:xfrm>
          <a:prstGeom prst="rect">
            <a:avLst/>
          </a:prstGeom>
        </p:spPr>
      </p:pic>
    </p:spTree>
    <p:extLst>
      <p:ext uri="{BB962C8B-B14F-4D97-AF65-F5344CB8AC3E}">
        <p14:creationId xmlns:p14="http://schemas.microsoft.com/office/powerpoint/2010/main" val="14328203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29690" y="0"/>
            <a:ext cx="9532620" cy="6858000"/>
          </a:xfrm>
          <a:prstGeom prst="rect">
            <a:avLst/>
          </a:prstGeom>
        </p:spPr>
      </p:pic>
    </p:spTree>
    <p:extLst>
      <p:ext uri="{BB962C8B-B14F-4D97-AF65-F5344CB8AC3E}">
        <p14:creationId xmlns:p14="http://schemas.microsoft.com/office/powerpoint/2010/main" val="415571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03027" y="0"/>
            <a:ext cx="9185945" cy="6858000"/>
          </a:xfrm>
          <a:prstGeom prst="rect">
            <a:avLst/>
          </a:prstGeom>
        </p:spPr>
      </p:pic>
    </p:spTree>
    <p:extLst>
      <p:ext uri="{BB962C8B-B14F-4D97-AF65-F5344CB8AC3E}">
        <p14:creationId xmlns:p14="http://schemas.microsoft.com/office/powerpoint/2010/main" val="13409715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908215"/>
          </a:xfrm>
          <a:prstGeom prst="rect">
            <a:avLst/>
          </a:prstGeom>
          <a:noFill/>
        </p:spPr>
        <p:txBody>
          <a:bodyPr wrap="square" rtlCol="0">
            <a:spAutoFit/>
          </a:bodyPr>
          <a:lstStyle/>
          <a:p>
            <a:endParaRPr lang="en-GB" u="sng" dirty="0"/>
          </a:p>
          <a:p>
            <a:r>
              <a:rPr lang="en-GB" sz="2800" b="1" u="sng" dirty="0"/>
              <a:t>Hold a Sentence</a:t>
            </a:r>
          </a:p>
          <a:p>
            <a:endParaRPr lang="en-GB" b="1" u="sng" dirty="0"/>
          </a:p>
          <a:p>
            <a:r>
              <a:rPr lang="en-GB" dirty="0"/>
              <a:t>When you click the speaker button I will say a sentence for you. Please listen to the sentence twice and then write it down as neat as you possibly can trying to get all the words in the right order and with the correct punctuation. When you have done that please flick to the next slide and the sentence will be there ready for you to check your work.</a:t>
            </a:r>
          </a:p>
        </p:txBody>
      </p:sp>
      <p:sp>
        <p:nvSpPr>
          <p:cNvPr id="3" name="Rectangle 2"/>
          <p:cNvSpPr/>
          <p:nvPr/>
        </p:nvSpPr>
        <p:spPr>
          <a:xfrm>
            <a:off x="494269" y="5232740"/>
            <a:ext cx="11129319"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4" name="Recorded Sound">
            <a:hlinkClick r:id="" action="ppaction://media"/>
            <a:extLst>
              <a:ext uri="{FF2B5EF4-FFF2-40B4-BE49-F238E27FC236}">
                <a16:creationId xmlns:a16="http://schemas.microsoft.com/office/drawing/2014/main" id="{BAAFCFFD-FA0A-4322-BFE6-43B6CD6888D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22258888"/>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You can play in the sandpit in the park.</a:t>
            </a:r>
          </a:p>
        </p:txBody>
      </p:sp>
    </p:spTree>
    <p:extLst>
      <p:ext uri="{BB962C8B-B14F-4D97-AF65-F5344CB8AC3E}">
        <p14:creationId xmlns:p14="http://schemas.microsoft.com/office/powerpoint/2010/main" val="20160112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631216"/>
          </a:xfrm>
          <a:prstGeom prst="rect">
            <a:avLst/>
          </a:prstGeom>
          <a:noFill/>
        </p:spPr>
        <p:txBody>
          <a:bodyPr wrap="square" rtlCol="0">
            <a:spAutoFit/>
          </a:bodyPr>
          <a:lstStyle/>
          <a:p>
            <a:endParaRPr lang="en-GB" u="sng" dirty="0"/>
          </a:p>
          <a:p>
            <a:r>
              <a:rPr lang="en-GB" sz="2800" b="1" u="sng" dirty="0"/>
              <a:t>Hold a Sentence 2</a:t>
            </a:r>
          </a:p>
          <a:p>
            <a:endParaRPr lang="en-GB" b="1" u="sng" dirty="0"/>
          </a:p>
          <a:p>
            <a:r>
              <a:rPr lang="en-GB" dirty="0"/>
              <a:t>Press the speaker below for the second hold a sentence and write it exactly as I’ve said it with a capital letter and punctuation at the end.</a:t>
            </a:r>
          </a:p>
        </p:txBody>
      </p:sp>
      <p:sp>
        <p:nvSpPr>
          <p:cNvPr id="4" name="Rectangle 3"/>
          <p:cNvSpPr/>
          <p:nvPr/>
        </p:nvSpPr>
        <p:spPr>
          <a:xfrm>
            <a:off x="650789" y="5117410"/>
            <a:ext cx="11219936"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5" name="Recorded Sound">
            <a:hlinkClick r:id="" action="ppaction://media"/>
            <a:extLst>
              <a:ext uri="{FF2B5EF4-FFF2-40B4-BE49-F238E27FC236}">
                <a16:creationId xmlns:a16="http://schemas.microsoft.com/office/drawing/2014/main" id="{EFCB6083-2551-479B-93D1-5D9A2419E20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202520915"/>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Dogs can fetch sticks in the park.</a:t>
            </a:r>
          </a:p>
        </p:txBody>
      </p:sp>
    </p:spTree>
    <p:extLst>
      <p:ext uri="{BB962C8B-B14F-4D97-AF65-F5344CB8AC3E}">
        <p14:creationId xmlns:p14="http://schemas.microsoft.com/office/powerpoint/2010/main" val="23561480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ell Done Akih - Great Effort Well Done Transparent PNG - 400x400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541" y="703605"/>
            <a:ext cx="10224101" cy="512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82452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181</Words>
  <Application>Microsoft Office PowerPoint</Application>
  <PresentationFormat>Widescreen</PresentationFormat>
  <Paragraphs>12</Paragraphs>
  <Slides>22</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Wigmore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4</cp:revision>
  <dcterms:created xsi:type="dcterms:W3CDTF">2021-01-25T12:54:07Z</dcterms:created>
  <dcterms:modified xsi:type="dcterms:W3CDTF">2021-01-28T13:03:28Z</dcterms:modified>
</cp:coreProperties>
</file>