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EC424-DC61-4C92-97E3-435E96296C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B35820-1A5D-4B18-9928-E73331D0B9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B6978F-99BA-48CD-A3FE-11BEECE6B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5C78FF-533E-4E78-ADD9-CB7B96534F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C10B8F-6D07-48C1-92F7-16A39DD4D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965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CB78DC-459D-4FB2-976A-7612D538D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EFCD85-A52F-440E-ACC3-7F7083E249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91D8F1-2E46-41C4-A986-E9BD28680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06EEC8-5A27-424E-838F-B3AED46D3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517660-F0A2-4A95-89C4-E74897D5E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045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1542F-FB59-4AED-B209-93257801F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730C20-BDEF-4FA2-AA3C-E3FF3B03ED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D0B9F0-4A4C-433B-87F5-EE9C81806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D5092A-881B-4884-ACCC-830391131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6574B9-2D59-4B07-9CFA-1BEF6D1A2F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342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446B6C-4461-46DF-A3CB-E1B6C5E96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651CF4-1A2A-4801-8C1E-DEB436B667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B72B0B-6ECE-409B-9DBA-5044B9E47F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A4CB92-DED7-4BB7-A42E-88A0EF2B9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82E1C7-9CC0-46FD-BC09-111135B98F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BC0766-B539-461C-BFD9-2A6EE737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291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B4CE01-15D2-42E9-B7C5-B262B75E1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2185E2-5E9B-4C11-9B08-51DB5A91A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5733E9-FBDE-430A-B69F-0120AB69F9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8ABD46-6067-43C4-86C3-7CDDC473CE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CB366AB-B0C6-4745-8771-AA135C432F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2A32E9D-F1A7-464F-A213-AC454821D2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2BA62B-D69F-4551-A7A4-B0D2F1CDC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AF629C7-B1CA-44A4-808B-F7A572C8E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8349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82EB6-BB53-4BAB-BE69-AEC4B59D1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329D678-04DF-4E96-AB12-FFFE7D6B3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B0FFA8-2965-4E56-B14D-FF13A7782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637CFC-A10A-4AE5-8F1D-E23A07C280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661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C7D535F-9351-4F98-B3D3-70B876CC78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67320C-645A-408B-A34D-FC3905BFC2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76B391-922B-45C3-8685-F833CCC7F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409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7F9AF-B014-4823-AF11-3004FFA844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BE19C8-072E-44E8-B35E-037E2993D8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91997E-5342-439F-B61B-A70B525EA1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140DE1-87DB-4B82-9956-85FE7EDF82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3E64B5-FF1C-4248-9255-334F1DA62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9691C3-79FD-4EDB-BEE5-B3774C5F2D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213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87F4-1CA7-40C3-A10A-91EE456359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AE3FAC-B93A-40C9-9028-01BEB5BC59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A71EF6-9C11-4087-9E32-E3387494D8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AA38E9-082C-4B81-8402-1B11C6271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26B66-4BD3-4874-8CAA-A31B61555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BDCEDF-1CC7-4067-B828-A031546F39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647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FF0797-B4CD-4DD2-BFB9-1A700545C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8933DA-374F-4375-ACC7-9C0703DA47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9BBA5C-C62F-4F8E-802A-92B3D4913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8685AF-B2CB-4EB1-A26F-9C84943BB6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F16BA6-0A10-4867-8D47-80B471D67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8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74940C-FBE5-45B6-A50C-9A47A6149C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D6227D-3ECB-405F-8DA5-E2BCCD2435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02B8B0-1EDE-4E27-82B5-53C47341D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FACBA8-6AD7-4B12-B815-465761E8F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D837B-D12D-49F2-B62A-DB21B518D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122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4CD434C-1CB7-48B1-8839-41975FC1C8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798577-4259-40BB-80A0-69C2752D01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47387E-6769-4EB6-8CAF-144CB0B21A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56E6C1-565D-476D-9B3D-414C2182051D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2121D-E2DA-4EA7-9DA8-1144D46521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199B92-C08D-4007-A2C6-44ACE35A7A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185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image" Target="../media/image2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slideLayout" Target="../slideLayouts/slideLayout7.xml"/><Relationship Id="rId5" Type="http://schemas.microsoft.com/office/2007/relationships/media" Target="../media/media3.m4a"/><Relationship Id="rId10" Type="http://schemas.openxmlformats.org/officeDocument/2006/relationships/audio" Target="../media/media5.m4a"/><Relationship Id="rId4" Type="http://schemas.openxmlformats.org/officeDocument/2006/relationships/audio" Target="../media/media2.m4a"/><Relationship Id="rId9" Type="http://schemas.microsoft.com/office/2007/relationships/media" Target="../media/media5.m4a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68ADA1-2F64-4513-B68A-65BC20CE27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92195" y="0"/>
            <a:ext cx="9144000" cy="2387600"/>
          </a:xfrm>
        </p:spPr>
        <p:txBody>
          <a:bodyPr/>
          <a:lstStyle/>
          <a:p>
            <a:r>
              <a:rPr lang="en-GB" dirty="0"/>
              <a:t>Spelling Quiz!</a:t>
            </a:r>
            <a:endParaRPr lang="en-US" dirty="0"/>
          </a:p>
        </p:txBody>
      </p:sp>
      <p:pic>
        <p:nvPicPr>
          <p:cNvPr id="1026" name="Picture 2" descr="What Time Is It? It's Quiz Time mouse pad: Amazon.co.uk: Electr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699" y="2607705"/>
            <a:ext cx="4391712" cy="3983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40956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FAC59F8-3586-4AB9-913F-E616B9BE176A}"/>
              </a:ext>
            </a:extLst>
          </p:cNvPr>
          <p:cNvSpPr txBox="1"/>
          <p:nvPr/>
        </p:nvSpPr>
        <p:spPr>
          <a:xfrm>
            <a:off x="410817" y="238539"/>
            <a:ext cx="1125109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Now is the chance for us to quiz you on how well you have remembered your sounds.</a:t>
            </a:r>
          </a:p>
          <a:p>
            <a:r>
              <a:rPr lang="en-GB" sz="3600" dirty="0"/>
              <a:t>(click on the button to hear the spelling)</a:t>
            </a:r>
          </a:p>
          <a:p>
            <a:endParaRPr lang="en-GB" sz="3600" dirty="0"/>
          </a:p>
          <a:p>
            <a:r>
              <a:rPr lang="en-GB" sz="4800" dirty="0"/>
              <a:t>    1.</a:t>
            </a:r>
          </a:p>
          <a:p>
            <a:r>
              <a:rPr lang="en-GB" sz="4800" dirty="0"/>
              <a:t>    2</a:t>
            </a:r>
            <a:r>
              <a:rPr lang="en-US" sz="4800" dirty="0"/>
              <a:t>.</a:t>
            </a:r>
          </a:p>
          <a:p>
            <a:r>
              <a:rPr lang="en-GB" sz="4800" dirty="0"/>
              <a:t>    3</a:t>
            </a:r>
            <a:r>
              <a:rPr lang="en-US" sz="4800" dirty="0"/>
              <a:t>.</a:t>
            </a:r>
          </a:p>
          <a:p>
            <a:r>
              <a:rPr lang="en-GB" sz="4800" dirty="0"/>
              <a:t>    4</a:t>
            </a:r>
            <a:r>
              <a:rPr lang="en-US" sz="4800" dirty="0"/>
              <a:t>.</a:t>
            </a:r>
          </a:p>
          <a:p>
            <a:r>
              <a:rPr lang="en-GB" sz="4800" dirty="0"/>
              <a:t>    5</a:t>
            </a:r>
            <a:r>
              <a:rPr lang="en-US" sz="4800" dirty="0"/>
              <a:t>.</a:t>
            </a:r>
            <a:endParaRPr lang="en-GB" sz="4800" dirty="0"/>
          </a:p>
        </p:txBody>
      </p:sp>
      <p:sp>
        <p:nvSpPr>
          <p:cNvPr id="7" name="TextBox 6"/>
          <p:cNvSpPr txBox="1"/>
          <p:nvPr/>
        </p:nvSpPr>
        <p:spPr>
          <a:xfrm>
            <a:off x="7381103" y="4989813"/>
            <a:ext cx="33198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(If the sound clips do not work you will need a parent to tell you </a:t>
            </a:r>
            <a:r>
              <a:rPr lang="en-GB"/>
              <a:t>the spellings </a:t>
            </a:r>
            <a:r>
              <a:rPr lang="en-GB" dirty="0"/>
              <a:t>on the next page. No peeking!)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35794" y="3423785"/>
            <a:ext cx="341046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Answers are on the next page.</a:t>
            </a: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AFE8C20-B9DE-43E7-B6B0-AEC1EF7AEBE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934818" y="2514600"/>
            <a:ext cx="609600" cy="609600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D0899BF-F477-450E-B1D3-16F15CD0E029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934818" y="3254341"/>
            <a:ext cx="609600" cy="609600"/>
          </a:xfrm>
          <a:prstGeom prst="rect">
            <a:avLst/>
          </a:prstGeom>
        </p:spPr>
      </p:pic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26C3FD3-A9E1-45C1-83AF-06A1A1D2C494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934818" y="3994082"/>
            <a:ext cx="609600" cy="609600"/>
          </a:xfrm>
          <a:prstGeom prst="rect">
            <a:avLst/>
          </a:prstGeom>
        </p:spPr>
      </p:pic>
      <p:pic>
        <p:nvPicPr>
          <p:cNvPr id="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F9D7C44-FAEF-4B56-9F30-BE8769B70CC2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928192" y="4733823"/>
            <a:ext cx="609600" cy="609600"/>
          </a:xfrm>
          <a:prstGeom prst="rect">
            <a:avLst/>
          </a:prstGeom>
        </p:spPr>
      </p:pic>
      <p:pic>
        <p:nvPicPr>
          <p:cNvPr id="1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AB567A5-D251-48B8-B6EE-26E6E72F99E0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928192" y="54735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942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9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777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822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709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882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FAC59F8-3586-4AB9-913F-E616B9BE176A}"/>
              </a:ext>
            </a:extLst>
          </p:cNvPr>
          <p:cNvSpPr txBox="1"/>
          <p:nvPr/>
        </p:nvSpPr>
        <p:spPr>
          <a:xfrm>
            <a:off x="410817" y="238539"/>
            <a:ext cx="1125109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rgbClr val="7030A0"/>
                </a:solidFill>
              </a:rPr>
              <a:t>How many did you get right?</a:t>
            </a:r>
          </a:p>
          <a:p>
            <a:r>
              <a:rPr lang="en-GB" sz="4800" dirty="0"/>
              <a:t>    </a:t>
            </a:r>
          </a:p>
          <a:p>
            <a:r>
              <a:rPr lang="en-GB" sz="4800" dirty="0"/>
              <a:t>    1. stool</a:t>
            </a:r>
          </a:p>
          <a:p>
            <a:r>
              <a:rPr lang="en-GB" sz="4800" dirty="0"/>
              <a:t>    2</a:t>
            </a:r>
            <a:r>
              <a:rPr lang="en-US" sz="4800" dirty="0"/>
              <a:t>. hope</a:t>
            </a:r>
            <a:endParaRPr lang="en-US" sz="4800" dirty="0">
              <a:solidFill>
                <a:srgbClr val="FF0000"/>
              </a:solidFill>
            </a:endParaRPr>
          </a:p>
          <a:p>
            <a:r>
              <a:rPr lang="en-GB" sz="4800" dirty="0"/>
              <a:t>    3</a:t>
            </a:r>
            <a:r>
              <a:rPr lang="en-US" sz="4800" dirty="0"/>
              <a:t>. huge</a:t>
            </a:r>
            <a:endParaRPr lang="en-US" sz="4800" dirty="0">
              <a:solidFill>
                <a:srgbClr val="FF0000"/>
              </a:solidFill>
            </a:endParaRPr>
          </a:p>
          <a:p>
            <a:r>
              <a:rPr lang="en-GB" sz="4800" dirty="0"/>
              <a:t>    4</a:t>
            </a:r>
            <a:r>
              <a:rPr lang="en-US" sz="4800" dirty="0"/>
              <a:t>. value</a:t>
            </a:r>
          </a:p>
          <a:p>
            <a:r>
              <a:rPr lang="en-GB" sz="4800" dirty="0"/>
              <a:t>    5</a:t>
            </a:r>
            <a:r>
              <a:rPr lang="en-US" sz="4800" dirty="0"/>
              <a:t>. spoon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6035343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107</Words>
  <Application>Microsoft Office PowerPoint</Application>
  <PresentationFormat>Widescreen</PresentationFormat>
  <Paragraphs>18</Paragraphs>
  <Slides>3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Spelling Quiz!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Spelling Quiz!</dc:title>
  <dc:creator>Steve Powell</dc:creator>
  <cp:lastModifiedBy>Steve Powell</cp:lastModifiedBy>
  <cp:revision>13</cp:revision>
  <dcterms:created xsi:type="dcterms:W3CDTF">2021-01-05T15:37:27Z</dcterms:created>
  <dcterms:modified xsi:type="dcterms:W3CDTF">2021-02-04T11:23:32Z</dcterms:modified>
</cp:coreProperties>
</file>